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0" r:id="rId2"/>
    <p:sldId id="257" r:id="rId3"/>
    <p:sldId id="258" r:id="rId4"/>
    <p:sldId id="259" r:id="rId5"/>
    <p:sldId id="261" r:id="rId6"/>
    <p:sldId id="262" r:id="rId7"/>
    <p:sldId id="263" r:id="rId8"/>
    <p:sldId id="264" r:id="rId9"/>
    <p:sldId id="265" r:id="rId10"/>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855"/>
    <p:restoredTop sz="94651"/>
  </p:normalViewPr>
  <p:slideViewPr>
    <p:cSldViewPr snapToGrid="0" snapToObjects="1">
      <p:cViewPr varScale="1">
        <p:scale>
          <a:sx n="148" d="100"/>
          <a:sy n="148" d="100"/>
        </p:scale>
        <p:origin x="52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5FA34-6AB9-374F-AA70-14338F25B1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DE"/>
          </a:p>
        </p:txBody>
      </p:sp>
      <p:sp>
        <p:nvSpPr>
          <p:cNvPr id="3" name="Subtitle 2">
            <a:extLst>
              <a:ext uri="{FF2B5EF4-FFF2-40B4-BE49-F238E27FC236}">
                <a16:creationId xmlns:a16="http://schemas.microsoft.com/office/drawing/2014/main" id="{5330754A-BF47-0A4F-BDCF-ACC7FE3CD4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DE"/>
          </a:p>
        </p:txBody>
      </p:sp>
      <p:sp>
        <p:nvSpPr>
          <p:cNvPr id="4" name="Date Placeholder 3">
            <a:extLst>
              <a:ext uri="{FF2B5EF4-FFF2-40B4-BE49-F238E27FC236}">
                <a16:creationId xmlns:a16="http://schemas.microsoft.com/office/drawing/2014/main" id="{BC9F8A48-F9DD-994D-B502-CB1A3B0DE34D}"/>
              </a:ext>
            </a:extLst>
          </p:cNvPr>
          <p:cNvSpPr>
            <a:spLocks noGrp="1"/>
          </p:cNvSpPr>
          <p:nvPr>
            <p:ph type="dt" sz="half" idx="10"/>
          </p:nvPr>
        </p:nvSpPr>
        <p:spPr/>
        <p:txBody>
          <a:bodyPr/>
          <a:lstStyle/>
          <a:p>
            <a:fld id="{C6D993C7-B038-CD4F-89D2-CD27F43B17DA}" type="datetimeFigureOut">
              <a:rPr lang="de-DE" smtClean="0"/>
              <a:t>16.11.18</a:t>
            </a:fld>
            <a:endParaRPr lang="de-DE"/>
          </a:p>
        </p:txBody>
      </p:sp>
      <p:sp>
        <p:nvSpPr>
          <p:cNvPr id="5" name="Footer Placeholder 4">
            <a:extLst>
              <a:ext uri="{FF2B5EF4-FFF2-40B4-BE49-F238E27FC236}">
                <a16:creationId xmlns:a16="http://schemas.microsoft.com/office/drawing/2014/main" id="{BED435AA-D9B3-A248-A784-C51B3A4F87CD}"/>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4966F346-8A10-1A48-AB02-15B5BBD4642F}"/>
              </a:ext>
            </a:extLst>
          </p:cNvPr>
          <p:cNvSpPr>
            <a:spLocks noGrp="1"/>
          </p:cNvSpPr>
          <p:nvPr>
            <p:ph type="sldNum" sz="quarter" idx="12"/>
          </p:nvPr>
        </p:nvSpPr>
        <p:spPr/>
        <p:txBody>
          <a:bodyPr/>
          <a:lstStyle/>
          <a:p>
            <a:fld id="{66538F33-DA8E-0A4D-A25B-73321DD064F2}" type="slidenum">
              <a:rPr lang="de-DE" smtClean="0"/>
              <a:t>‹#›</a:t>
            </a:fld>
            <a:endParaRPr lang="de-DE"/>
          </a:p>
        </p:txBody>
      </p:sp>
    </p:spTree>
    <p:extLst>
      <p:ext uri="{BB962C8B-B14F-4D97-AF65-F5344CB8AC3E}">
        <p14:creationId xmlns:p14="http://schemas.microsoft.com/office/powerpoint/2010/main" val="3073532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E5128-09DF-B243-ACEB-97BD56ED3E6E}"/>
              </a:ext>
            </a:extLst>
          </p:cNvPr>
          <p:cNvSpPr>
            <a:spLocks noGrp="1"/>
          </p:cNvSpPr>
          <p:nvPr>
            <p:ph type="title"/>
          </p:nvPr>
        </p:nvSpPr>
        <p:spPr/>
        <p:txBody>
          <a:bodyPr/>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8FA7F735-0773-D341-B68A-F2ABF548DEC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406A58F2-D138-F64E-B3BF-E6C270AB1D63}"/>
              </a:ext>
            </a:extLst>
          </p:cNvPr>
          <p:cNvSpPr>
            <a:spLocks noGrp="1"/>
          </p:cNvSpPr>
          <p:nvPr>
            <p:ph type="dt" sz="half" idx="10"/>
          </p:nvPr>
        </p:nvSpPr>
        <p:spPr/>
        <p:txBody>
          <a:bodyPr/>
          <a:lstStyle/>
          <a:p>
            <a:fld id="{C6D993C7-B038-CD4F-89D2-CD27F43B17DA}" type="datetimeFigureOut">
              <a:rPr lang="de-DE" smtClean="0"/>
              <a:t>16.11.18</a:t>
            </a:fld>
            <a:endParaRPr lang="de-DE"/>
          </a:p>
        </p:txBody>
      </p:sp>
      <p:sp>
        <p:nvSpPr>
          <p:cNvPr id="5" name="Footer Placeholder 4">
            <a:extLst>
              <a:ext uri="{FF2B5EF4-FFF2-40B4-BE49-F238E27FC236}">
                <a16:creationId xmlns:a16="http://schemas.microsoft.com/office/drawing/2014/main" id="{C03482C5-1B5B-264C-B6E0-BF6C5AB05D19}"/>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0476AC6D-065B-EA40-9EF2-81497B5455AC}"/>
              </a:ext>
            </a:extLst>
          </p:cNvPr>
          <p:cNvSpPr>
            <a:spLocks noGrp="1"/>
          </p:cNvSpPr>
          <p:nvPr>
            <p:ph type="sldNum" sz="quarter" idx="12"/>
          </p:nvPr>
        </p:nvSpPr>
        <p:spPr/>
        <p:txBody>
          <a:bodyPr/>
          <a:lstStyle/>
          <a:p>
            <a:fld id="{66538F33-DA8E-0A4D-A25B-73321DD064F2}" type="slidenum">
              <a:rPr lang="de-DE" smtClean="0"/>
              <a:t>‹#›</a:t>
            </a:fld>
            <a:endParaRPr lang="de-DE"/>
          </a:p>
        </p:txBody>
      </p:sp>
    </p:spTree>
    <p:extLst>
      <p:ext uri="{BB962C8B-B14F-4D97-AF65-F5344CB8AC3E}">
        <p14:creationId xmlns:p14="http://schemas.microsoft.com/office/powerpoint/2010/main" val="4838548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298736-BE53-FC45-848C-32EB56153F6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A3CEE1C2-5681-314F-9497-50E84B7FB57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D8832FA3-5C91-E548-AAA0-79A1592F8439}"/>
              </a:ext>
            </a:extLst>
          </p:cNvPr>
          <p:cNvSpPr>
            <a:spLocks noGrp="1"/>
          </p:cNvSpPr>
          <p:nvPr>
            <p:ph type="dt" sz="half" idx="10"/>
          </p:nvPr>
        </p:nvSpPr>
        <p:spPr/>
        <p:txBody>
          <a:bodyPr/>
          <a:lstStyle/>
          <a:p>
            <a:fld id="{C6D993C7-B038-CD4F-89D2-CD27F43B17DA}" type="datetimeFigureOut">
              <a:rPr lang="de-DE" smtClean="0"/>
              <a:t>16.11.18</a:t>
            </a:fld>
            <a:endParaRPr lang="de-DE"/>
          </a:p>
        </p:txBody>
      </p:sp>
      <p:sp>
        <p:nvSpPr>
          <p:cNvPr id="5" name="Footer Placeholder 4">
            <a:extLst>
              <a:ext uri="{FF2B5EF4-FFF2-40B4-BE49-F238E27FC236}">
                <a16:creationId xmlns:a16="http://schemas.microsoft.com/office/drawing/2014/main" id="{5A3388C5-D5CC-6D42-ACDA-8AD61CEB47CE}"/>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A7BE6ABB-4C86-974A-817E-FC6CDC141F44}"/>
              </a:ext>
            </a:extLst>
          </p:cNvPr>
          <p:cNvSpPr>
            <a:spLocks noGrp="1"/>
          </p:cNvSpPr>
          <p:nvPr>
            <p:ph type="sldNum" sz="quarter" idx="12"/>
          </p:nvPr>
        </p:nvSpPr>
        <p:spPr/>
        <p:txBody>
          <a:bodyPr/>
          <a:lstStyle/>
          <a:p>
            <a:fld id="{66538F33-DA8E-0A4D-A25B-73321DD064F2}" type="slidenum">
              <a:rPr lang="de-DE" smtClean="0"/>
              <a:t>‹#›</a:t>
            </a:fld>
            <a:endParaRPr lang="de-DE"/>
          </a:p>
        </p:txBody>
      </p:sp>
    </p:spTree>
    <p:extLst>
      <p:ext uri="{BB962C8B-B14F-4D97-AF65-F5344CB8AC3E}">
        <p14:creationId xmlns:p14="http://schemas.microsoft.com/office/powerpoint/2010/main" val="2395720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F3699-DC05-134C-81B9-EA2DBFE884CF}"/>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627FE0E9-63FA-054A-BAC2-DC20E02BD76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E0BA0DFB-9114-534D-9EAC-A7E7D9847F68}"/>
              </a:ext>
            </a:extLst>
          </p:cNvPr>
          <p:cNvSpPr>
            <a:spLocks noGrp="1"/>
          </p:cNvSpPr>
          <p:nvPr>
            <p:ph type="dt" sz="half" idx="10"/>
          </p:nvPr>
        </p:nvSpPr>
        <p:spPr/>
        <p:txBody>
          <a:bodyPr/>
          <a:lstStyle/>
          <a:p>
            <a:fld id="{C6D993C7-B038-CD4F-89D2-CD27F43B17DA}" type="datetimeFigureOut">
              <a:rPr lang="de-DE" smtClean="0"/>
              <a:t>16.11.18</a:t>
            </a:fld>
            <a:endParaRPr lang="de-DE"/>
          </a:p>
        </p:txBody>
      </p:sp>
      <p:sp>
        <p:nvSpPr>
          <p:cNvPr id="5" name="Footer Placeholder 4">
            <a:extLst>
              <a:ext uri="{FF2B5EF4-FFF2-40B4-BE49-F238E27FC236}">
                <a16:creationId xmlns:a16="http://schemas.microsoft.com/office/drawing/2014/main" id="{3FEABF82-3F3C-F347-A831-E8FF86B4C5CD}"/>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F46E7F4D-229C-A749-990D-3B70D14AAC41}"/>
              </a:ext>
            </a:extLst>
          </p:cNvPr>
          <p:cNvSpPr>
            <a:spLocks noGrp="1"/>
          </p:cNvSpPr>
          <p:nvPr>
            <p:ph type="sldNum" sz="quarter" idx="12"/>
          </p:nvPr>
        </p:nvSpPr>
        <p:spPr/>
        <p:txBody>
          <a:bodyPr/>
          <a:lstStyle/>
          <a:p>
            <a:fld id="{66538F33-DA8E-0A4D-A25B-73321DD064F2}" type="slidenum">
              <a:rPr lang="de-DE" smtClean="0"/>
              <a:t>‹#›</a:t>
            </a:fld>
            <a:endParaRPr lang="de-DE"/>
          </a:p>
        </p:txBody>
      </p:sp>
    </p:spTree>
    <p:extLst>
      <p:ext uri="{BB962C8B-B14F-4D97-AF65-F5344CB8AC3E}">
        <p14:creationId xmlns:p14="http://schemas.microsoft.com/office/powerpoint/2010/main" val="861306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3E8CF-7513-7347-9785-20031A31DB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DE"/>
          </a:p>
        </p:txBody>
      </p:sp>
      <p:sp>
        <p:nvSpPr>
          <p:cNvPr id="3" name="Text Placeholder 2">
            <a:extLst>
              <a:ext uri="{FF2B5EF4-FFF2-40B4-BE49-F238E27FC236}">
                <a16:creationId xmlns:a16="http://schemas.microsoft.com/office/drawing/2014/main" id="{5CFD5454-A71B-9041-8642-DC4F1B9DDD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A8301D8-E839-7E4A-9434-FC330C488BBD}"/>
              </a:ext>
            </a:extLst>
          </p:cNvPr>
          <p:cNvSpPr>
            <a:spLocks noGrp="1"/>
          </p:cNvSpPr>
          <p:nvPr>
            <p:ph type="dt" sz="half" idx="10"/>
          </p:nvPr>
        </p:nvSpPr>
        <p:spPr/>
        <p:txBody>
          <a:bodyPr/>
          <a:lstStyle/>
          <a:p>
            <a:fld id="{C6D993C7-B038-CD4F-89D2-CD27F43B17DA}" type="datetimeFigureOut">
              <a:rPr lang="de-DE" smtClean="0"/>
              <a:t>16.11.18</a:t>
            </a:fld>
            <a:endParaRPr lang="de-DE"/>
          </a:p>
        </p:txBody>
      </p:sp>
      <p:sp>
        <p:nvSpPr>
          <p:cNvPr id="5" name="Footer Placeholder 4">
            <a:extLst>
              <a:ext uri="{FF2B5EF4-FFF2-40B4-BE49-F238E27FC236}">
                <a16:creationId xmlns:a16="http://schemas.microsoft.com/office/drawing/2014/main" id="{590B0DA5-40A2-FE43-9D38-29A5295E7A7B}"/>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9D6E5C79-B38F-1942-961E-AC27D4DBFA41}"/>
              </a:ext>
            </a:extLst>
          </p:cNvPr>
          <p:cNvSpPr>
            <a:spLocks noGrp="1"/>
          </p:cNvSpPr>
          <p:nvPr>
            <p:ph type="sldNum" sz="quarter" idx="12"/>
          </p:nvPr>
        </p:nvSpPr>
        <p:spPr/>
        <p:txBody>
          <a:bodyPr/>
          <a:lstStyle/>
          <a:p>
            <a:fld id="{66538F33-DA8E-0A4D-A25B-73321DD064F2}" type="slidenum">
              <a:rPr lang="de-DE" smtClean="0"/>
              <a:t>‹#›</a:t>
            </a:fld>
            <a:endParaRPr lang="de-DE"/>
          </a:p>
        </p:txBody>
      </p:sp>
    </p:spTree>
    <p:extLst>
      <p:ext uri="{BB962C8B-B14F-4D97-AF65-F5344CB8AC3E}">
        <p14:creationId xmlns:p14="http://schemas.microsoft.com/office/powerpoint/2010/main" val="42801912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611B9-476B-314E-A05A-2DABAC1A6F36}"/>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9421BAFA-21A3-584C-9E49-6F2D709E6ED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Content Placeholder 3">
            <a:extLst>
              <a:ext uri="{FF2B5EF4-FFF2-40B4-BE49-F238E27FC236}">
                <a16:creationId xmlns:a16="http://schemas.microsoft.com/office/drawing/2014/main" id="{6BAEB71C-FF76-564A-BC63-4C1925A7E52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Date Placeholder 4">
            <a:extLst>
              <a:ext uri="{FF2B5EF4-FFF2-40B4-BE49-F238E27FC236}">
                <a16:creationId xmlns:a16="http://schemas.microsoft.com/office/drawing/2014/main" id="{AD689FC9-A2FA-6C4B-89DD-0C51D6688DC6}"/>
              </a:ext>
            </a:extLst>
          </p:cNvPr>
          <p:cNvSpPr>
            <a:spLocks noGrp="1"/>
          </p:cNvSpPr>
          <p:nvPr>
            <p:ph type="dt" sz="half" idx="10"/>
          </p:nvPr>
        </p:nvSpPr>
        <p:spPr/>
        <p:txBody>
          <a:bodyPr/>
          <a:lstStyle/>
          <a:p>
            <a:fld id="{C6D993C7-B038-CD4F-89D2-CD27F43B17DA}" type="datetimeFigureOut">
              <a:rPr lang="de-DE" smtClean="0"/>
              <a:t>16.11.18</a:t>
            </a:fld>
            <a:endParaRPr lang="de-DE"/>
          </a:p>
        </p:txBody>
      </p:sp>
      <p:sp>
        <p:nvSpPr>
          <p:cNvPr id="6" name="Footer Placeholder 5">
            <a:extLst>
              <a:ext uri="{FF2B5EF4-FFF2-40B4-BE49-F238E27FC236}">
                <a16:creationId xmlns:a16="http://schemas.microsoft.com/office/drawing/2014/main" id="{9D3BD76C-A31F-394F-A761-B84D157C7E56}"/>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636D2BB2-5D16-0F4F-8FAF-9DCE22499293}"/>
              </a:ext>
            </a:extLst>
          </p:cNvPr>
          <p:cNvSpPr>
            <a:spLocks noGrp="1"/>
          </p:cNvSpPr>
          <p:nvPr>
            <p:ph type="sldNum" sz="quarter" idx="12"/>
          </p:nvPr>
        </p:nvSpPr>
        <p:spPr/>
        <p:txBody>
          <a:bodyPr/>
          <a:lstStyle/>
          <a:p>
            <a:fld id="{66538F33-DA8E-0A4D-A25B-73321DD064F2}" type="slidenum">
              <a:rPr lang="de-DE" smtClean="0"/>
              <a:t>‹#›</a:t>
            </a:fld>
            <a:endParaRPr lang="de-DE"/>
          </a:p>
        </p:txBody>
      </p:sp>
    </p:spTree>
    <p:extLst>
      <p:ext uri="{BB962C8B-B14F-4D97-AF65-F5344CB8AC3E}">
        <p14:creationId xmlns:p14="http://schemas.microsoft.com/office/powerpoint/2010/main" val="2987850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CE56D-FC02-D543-B7D7-7F53786AD67A}"/>
              </a:ext>
            </a:extLst>
          </p:cNvPr>
          <p:cNvSpPr>
            <a:spLocks noGrp="1"/>
          </p:cNvSpPr>
          <p:nvPr>
            <p:ph type="title"/>
          </p:nvPr>
        </p:nvSpPr>
        <p:spPr>
          <a:xfrm>
            <a:off x="839788" y="365125"/>
            <a:ext cx="10515600" cy="1325563"/>
          </a:xfrm>
        </p:spPr>
        <p:txBody>
          <a:bodyPr/>
          <a:lstStyle/>
          <a:p>
            <a:r>
              <a:rPr lang="en-US"/>
              <a:t>Click to edit Master title style</a:t>
            </a:r>
            <a:endParaRPr lang="de-DE"/>
          </a:p>
        </p:txBody>
      </p:sp>
      <p:sp>
        <p:nvSpPr>
          <p:cNvPr id="3" name="Text Placeholder 2">
            <a:extLst>
              <a:ext uri="{FF2B5EF4-FFF2-40B4-BE49-F238E27FC236}">
                <a16:creationId xmlns:a16="http://schemas.microsoft.com/office/drawing/2014/main" id="{7A356814-64CC-6246-984D-6607F34CB7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2F8FC3D-603F-0345-9479-257743FEE24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 Placeholder 4">
            <a:extLst>
              <a:ext uri="{FF2B5EF4-FFF2-40B4-BE49-F238E27FC236}">
                <a16:creationId xmlns:a16="http://schemas.microsoft.com/office/drawing/2014/main" id="{67145031-8B25-4F40-80A8-1F28DF3F3B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8325F1C-626B-134C-9980-F8EB346B179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7" name="Date Placeholder 6">
            <a:extLst>
              <a:ext uri="{FF2B5EF4-FFF2-40B4-BE49-F238E27FC236}">
                <a16:creationId xmlns:a16="http://schemas.microsoft.com/office/drawing/2014/main" id="{5ABB33AD-A808-3544-BD39-2F27C39D5D83}"/>
              </a:ext>
            </a:extLst>
          </p:cNvPr>
          <p:cNvSpPr>
            <a:spLocks noGrp="1"/>
          </p:cNvSpPr>
          <p:nvPr>
            <p:ph type="dt" sz="half" idx="10"/>
          </p:nvPr>
        </p:nvSpPr>
        <p:spPr/>
        <p:txBody>
          <a:bodyPr/>
          <a:lstStyle/>
          <a:p>
            <a:fld id="{C6D993C7-B038-CD4F-89D2-CD27F43B17DA}" type="datetimeFigureOut">
              <a:rPr lang="de-DE" smtClean="0"/>
              <a:t>16.11.18</a:t>
            </a:fld>
            <a:endParaRPr lang="de-DE"/>
          </a:p>
        </p:txBody>
      </p:sp>
      <p:sp>
        <p:nvSpPr>
          <p:cNvPr id="8" name="Footer Placeholder 7">
            <a:extLst>
              <a:ext uri="{FF2B5EF4-FFF2-40B4-BE49-F238E27FC236}">
                <a16:creationId xmlns:a16="http://schemas.microsoft.com/office/drawing/2014/main" id="{8D1C08EB-5EA6-CC4E-BBE5-6E32D898463C}"/>
              </a:ext>
            </a:extLst>
          </p:cNvPr>
          <p:cNvSpPr>
            <a:spLocks noGrp="1"/>
          </p:cNvSpPr>
          <p:nvPr>
            <p:ph type="ftr" sz="quarter" idx="11"/>
          </p:nvPr>
        </p:nvSpPr>
        <p:spPr/>
        <p:txBody>
          <a:bodyPr/>
          <a:lstStyle/>
          <a:p>
            <a:endParaRPr lang="de-DE"/>
          </a:p>
        </p:txBody>
      </p:sp>
      <p:sp>
        <p:nvSpPr>
          <p:cNvPr id="9" name="Slide Number Placeholder 8">
            <a:extLst>
              <a:ext uri="{FF2B5EF4-FFF2-40B4-BE49-F238E27FC236}">
                <a16:creationId xmlns:a16="http://schemas.microsoft.com/office/drawing/2014/main" id="{EC89F556-B8C0-EF49-90BD-B098849FD45F}"/>
              </a:ext>
            </a:extLst>
          </p:cNvPr>
          <p:cNvSpPr>
            <a:spLocks noGrp="1"/>
          </p:cNvSpPr>
          <p:nvPr>
            <p:ph type="sldNum" sz="quarter" idx="12"/>
          </p:nvPr>
        </p:nvSpPr>
        <p:spPr/>
        <p:txBody>
          <a:bodyPr/>
          <a:lstStyle/>
          <a:p>
            <a:fld id="{66538F33-DA8E-0A4D-A25B-73321DD064F2}" type="slidenum">
              <a:rPr lang="de-DE" smtClean="0"/>
              <a:t>‹#›</a:t>
            </a:fld>
            <a:endParaRPr lang="de-DE"/>
          </a:p>
        </p:txBody>
      </p:sp>
    </p:spTree>
    <p:extLst>
      <p:ext uri="{BB962C8B-B14F-4D97-AF65-F5344CB8AC3E}">
        <p14:creationId xmlns:p14="http://schemas.microsoft.com/office/powerpoint/2010/main" val="34031179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BCA14-94BB-944E-AB93-F3DF91407392}"/>
              </a:ext>
            </a:extLst>
          </p:cNvPr>
          <p:cNvSpPr>
            <a:spLocks noGrp="1"/>
          </p:cNvSpPr>
          <p:nvPr>
            <p:ph type="title"/>
          </p:nvPr>
        </p:nvSpPr>
        <p:spPr/>
        <p:txBody>
          <a:bodyPr/>
          <a:lstStyle/>
          <a:p>
            <a:r>
              <a:rPr lang="en-US"/>
              <a:t>Click to edit Master title style</a:t>
            </a:r>
            <a:endParaRPr lang="de-DE"/>
          </a:p>
        </p:txBody>
      </p:sp>
      <p:sp>
        <p:nvSpPr>
          <p:cNvPr id="3" name="Date Placeholder 2">
            <a:extLst>
              <a:ext uri="{FF2B5EF4-FFF2-40B4-BE49-F238E27FC236}">
                <a16:creationId xmlns:a16="http://schemas.microsoft.com/office/drawing/2014/main" id="{2B65B892-D0B4-414F-8434-4707BE5D68B3}"/>
              </a:ext>
            </a:extLst>
          </p:cNvPr>
          <p:cNvSpPr>
            <a:spLocks noGrp="1"/>
          </p:cNvSpPr>
          <p:nvPr>
            <p:ph type="dt" sz="half" idx="10"/>
          </p:nvPr>
        </p:nvSpPr>
        <p:spPr/>
        <p:txBody>
          <a:bodyPr/>
          <a:lstStyle/>
          <a:p>
            <a:fld id="{C6D993C7-B038-CD4F-89D2-CD27F43B17DA}" type="datetimeFigureOut">
              <a:rPr lang="de-DE" smtClean="0"/>
              <a:t>16.11.18</a:t>
            </a:fld>
            <a:endParaRPr lang="de-DE"/>
          </a:p>
        </p:txBody>
      </p:sp>
      <p:sp>
        <p:nvSpPr>
          <p:cNvPr id="4" name="Footer Placeholder 3">
            <a:extLst>
              <a:ext uri="{FF2B5EF4-FFF2-40B4-BE49-F238E27FC236}">
                <a16:creationId xmlns:a16="http://schemas.microsoft.com/office/drawing/2014/main" id="{2BA3D648-40E4-A14A-B2AE-AD34A6714534}"/>
              </a:ext>
            </a:extLst>
          </p:cNvPr>
          <p:cNvSpPr>
            <a:spLocks noGrp="1"/>
          </p:cNvSpPr>
          <p:nvPr>
            <p:ph type="ftr" sz="quarter" idx="11"/>
          </p:nvPr>
        </p:nvSpPr>
        <p:spPr/>
        <p:txBody>
          <a:bodyPr/>
          <a:lstStyle/>
          <a:p>
            <a:endParaRPr lang="de-DE"/>
          </a:p>
        </p:txBody>
      </p:sp>
      <p:sp>
        <p:nvSpPr>
          <p:cNvPr id="5" name="Slide Number Placeholder 4">
            <a:extLst>
              <a:ext uri="{FF2B5EF4-FFF2-40B4-BE49-F238E27FC236}">
                <a16:creationId xmlns:a16="http://schemas.microsoft.com/office/drawing/2014/main" id="{BCBBE4F5-EF41-6F4E-B181-25A767EB5DA2}"/>
              </a:ext>
            </a:extLst>
          </p:cNvPr>
          <p:cNvSpPr>
            <a:spLocks noGrp="1"/>
          </p:cNvSpPr>
          <p:nvPr>
            <p:ph type="sldNum" sz="quarter" idx="12"/>
          </p:nvPr>
        </p:nvSpPr>
        <p:spPr/>
        <p:txBody>
          <a:bodyPr/>
          <a:lstStyle/>
          <a:p>
            <a:fld id="{66538F33-DA8E-0A4D-A25B-73321DD064F2}" type="slidenum">
              <a:rPr lang="de-DE" smtClean="0"/>
              <a:t>‹#›</a:t>
            </a:fld>
            <a:endParaRPr lang="de-DE"/>
          </a:p>
        </p:txBody>
      </p:sp>
    </p:spTree>
    <p:extLst>
      <p:ext uri="{BB962C8B-B14F-4D97-AF65-F5344CB8AC3E}">
        <p14:creationId xmlns:p14="http://schemas.microsoft.com/office/powerpoint/2010/main" val="3345415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01FADF-E710-2743-98BD-AA0C6FE29880}"/>
              </a:ext>
            </a:extLst>
          </p:cNvPr>
          <p:cNvSpPr>
            <a:spLocks noGrp="1"/>
          </p:cNvSpPr>
          <p:nvPr>
            <p:ph type="dt" sz="half" idx="10"/>
          </p:nvPr>
        </p:nvSpPr>
        <p:spPr/>
        <p:txBody>
          <a:bodyPr/>
          <a:lstStyle/>
          <a:p>
            <a:fld id="{C6D993C7-B038-CD4F-89D2-CD27F43B17DA}" type="datetimeFigureOut">
              <a:rPr lang="de-DE" smtClean="0"/>
              <a:t>16.11.18</a:t>
            </a:fld>
            <a:endParaRPr lang="de-DE"/>
          </a:p>
        </p:txBody>
      </p:sp>
      <p:sp>
        <p:nvSpPr>
          <p:cNvPr id="3" name="Footer Placeholder 2">
            <a:extLst>
              <a:ext uri="{FF2B5EF4-FFF2-40B4-BE49-F238E27FC236}">
                <a16:creationId xmlns:a16="http://schemas.microsoft.com/office/drawing/2014/main" id="{CFAAEAE3-38D5-F94E-8342-40ACED25D3E4}"/>
              </a:ext>
            </a:extLst>
          </p:cNvPr>
          <p:cNvSpPr>
            <a:spLocks noGrp="1"/>
          </p:cNvSpPr>
          <p:nvPr>
            <p:ph type="ftr" sz="quarter" idx="11"/>
          </p:nvPr>
        </p:nvSpPr>
        <p:spPr/>
        <p:txBody>
          <a:bodyPr/>
          <a:lstStyle/>
          <a:p>
            <a:endParaRPr lang="de-DE"/>
          </a:p>
        </p:txBody>
      </p:sp>
      <p:sp>
        <p:nvSpPr>
          <p:cNvPr id="4" name="Slide Number Placeholder 3">
            <a:extLst>
              <a:ext uri="{FF2B5EF4-FFF2-40B4-BE49-F238E27FC236}">
                <a16:creationId xmlns:a16="http://schemas.microsoft.com/office/drawing/2014/main" id="{AECCB093-CB76-F947-938F-D4C32E819E3A}"/>
              </a:ext>
            </a:extLst>
          </p:cNvPr>
          <p:cNvSpPr>
            <a:spLocks noGrp="1"/>
          </p:cNvSpPr>
          <p:nvPr>
            <p:ph type="sldNum" sz="quarter" idx="12"/>
          </p:nvPr>
        </p:nvSpPr>
        <p:spPr/>
        <p:txBody>
          <a:bodyPr/>
          <a:lstStyle/>
          <a:p>
            <a:fld id="{66538F33-DA8E-0A4D-A25B-73321DD064F2}" type="slidenum">
              <a:rPr lang="de-DE" smtClean="0"/>
              <a:t>‹#›</a:t>
            </a:fld>
            <a:endParaRPr lang="de-DE"/>
          </a:p>
        </p:txBody>
      </p:sp>
    </p:spTree>
    <p:extLst>
      <p:ext uri="{BB962C8B-B14F-4D97-AF65-F5344CB8AC3E}">
        <p14:creationId xmlns:p14="http://schemas.microsoft.com/office/powerpoint/2010/main" val="82630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E8A8C-E53D-834B-BF31-5EA3865E90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Content Placeholder 2">
            <a:extLst>
              <a:ext uri="{FF2B5EF4-FFF2-40B4-BE49-F238E27FC236}">
                <a16:creationId xmlns:a16="http://schemas.microsoft.com/office/drawing/2014/main" id="{25095C11-5F4E-8642-930C-5B0FA96164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Text Placeholder 3">
            <a:extLst>
              <a:ext uri="{FF2B5EF4-FFF2-40B4-BE49-F238E27FC236}">
                <a16:creationId xmlns:a16="http://schemas.microsoft.com/office/drawing/2014/main" id="{F94B5EE6-C6C9-BC4F-9F88-61CCE3158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ECD892-EBAA-0A42-B264-2A680A770CDF}"/>
              </a:ext>
            </a:extLst>
          </p:cNvPr>
          <p:cNvSpPr>
            <a:spLocks noGrp="1"/>
          </p:cNvSpPr>
          <p:nvPr>
            <p:ph type="dt" sz="half" idx="10"/>
          </p:nvPr>
        </p:nvSpPr>
        <p:spPr/>
        <p:txBody>
          <a:bodyPr/>
          <a:lstStyle/>
          <a:p>
            <a:fld id="{C6D993C7-B038-CD4F-89D2-CD27F43B17DA}" type="datetimeFigureOut">
              <a:rPr lang="de-DE" smtClean="0"/>
              <a:t>16.11.18</a:t>
            </a:fld>
            <a:endParaRPr lang="de-DE"/>
          </a:p>
        </p:txBody>
      </p:sp>
      <p:sp>
        <p:nvSpPr>
          <p:cNvPr id="6" name="Footer Placeholder 5">
            <a:extLst>
              <a:ext uri="{FF2B5EF4-FFF2-40B4-BE49-F238E27FC236}">
                <a16:creationId xmlns:a16="http://schemas.microsoft.com/office/drawing/2014/main" id="{7756AA5F-931F-AA4E-BF3B-12E60A60B3DD}"/>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F4A4C164-5FD7-DE49-88D7-D4B5B91D3536}"/>
              </a:ext>
            </a:extLst>
          </p:cNvPr>
          <p:cNvSpPr>
            <a:spLocks noGrp="1"/>
          </p:cNvSpPr>
          <p:nvPr>
            <p:ph type="sldNum" sz="quarter" idx="12"/>
          </p:nvPr>
        </p:nvSpPr>
        <p:spPr/>
        <p:txBody>
          <a:bodyPr/>
          <a:lstStyle/>
          <a:p>
            <a:fld id="{66538F33-DA8E-0A4D-A25B-73321DD064F2}" type="slidenum">
              <a:rPr lang="de-DE" smtClean="0"/>
              <a:t>‹#›</a:t>
            </a:fld>
            <a:endParaRPr lang="de-DE"/>
          </a:p>
        </p:txBody>
      </p:sp>
    </p:spTree>
    <p:extLst>
      <p:ext uri="{BB962C8B-B14F-4D97-AF65-F5344CB8AC3E}">
        <p14:creationId xmlns:p14="http://schemas.microsoft.com/office/powerpoint/2010/main" val="33220268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E7032-A55D-5444-8109-37087E5374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Picture Placeholder 2">
            <a:extLst>
              <a:ext uri="{FF2B5EF4-FFF2-40B4-BE49-F238E27FC236}">
                <a16:creationId xmlns:a16="http://schemas.microsoft.com/office/drawing/2014/main" id="{7F0086AC-A75C-4C40-A999-16FA68615D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 Placeholder 3">
            <a:extLst>
              <a:ext uri="{FF2B5EF4-FFF2-40B4-BE49-F238E27FC236}">
                <a16:creationId xmlns:a16="http://schemas.microsoft.com/office/drawing/2014/main" id="{9231D6D4-EB30-A645-B43E-D33A2EA0D9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E55E9E7-C48A-6441-AD64-4974960C6A5C}"/>
              </a:ext>
            </a:extLst>
          </p:cNvPr>
          <p:cNvSpPr>
            <a:spLocks noGrp="1"/>
          </p:cNvSpPr>
          <p:nvPr>
            <p:ph type="dt" sz="half" idx="10"/>
          </p:nvPr>
        </p:nvSpPr>
        <p:spPr/>
        <p:txBody>
          <a:bodyPr/>
          <a:lstStyle/>
          <a:p>
            <a:fld id="{C6D993C7-B038-CD4F-89D2-CD27F43B17DA}" type="datetimeFigureOut">
              <a:rPr lang="de-DE" smtClean="0"/>
              <a:t>16.11.18</a:t>
            </a:fld>
            <a:endParaRPr lang="de-DE"/>
          </a:p>
        </p:txBody>
      </p:sp>
      <p:sp>
        <p:nvSpPr>
          <p:cNvPr id="6" name="Footer Placeholder 5">
            <a:extLst>
              <a:ext uri="{FF2B5EF4-FFF2-40B4-BE49-F238E27FC236}">
                <a16:creationId xmlns:a16="http://schemas.microsoft.com/office/drawing/2014/main" id="{5F76E14B-D404-7643-9265-A4BDC4AD1C46}"/>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446510C6-FF11-0746-9838-3CD0FE7BD0AD}"/>
              </a:ext>
            </a:extLst>
          </p:cNvPr>
          <p:cNvSpPr>
            <a:spLocks noGrp="1"/>
          </p:cNvSpPr>
          <p:nvPr>
            <p:ph type="sldNum" sz="quarter" idx="12"/>
          </p:nvPr>
        </p:nvSpPr>
        <p:spPr/>
        <p:txBody>
          <a:bodyPr/>
          <a:lstStyle/>
          <a:p>
            <a:fld id="{66538F33-DA8E-0A4D-A25B-73321DD064F2}" type="slidenum">
              <a:rPr lang="de-DE" smtClean="0"/>
              <a:t>‹#›</a:t>
            </a:fld>
            <a:endParaRPr lang="de-DE"/>
          </a:p>
        </p:txBody>
      </p:sp>
    </p:spTree>
    <p:extLst>
      <p:ext uri="{BB962C8B-B14F-4D97-AF65-F5344CB8AC3E}">
        <p14:creationId xmlns:p14="http://schemas.microsoft.com/office/powerpoint/2010/main" val="1165372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DD4794-AA80-2B45-ADFA-C7CEC13466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DE"/>
          </a:p>
        </p:txBody>
      </p:sp>
      <p:sp>
        <p:nvSpPr>
          <p:cNvPr id="3" name="Text Placeholder 2">
            <a:extLst>
              <a:ext uri="{FF2B5EF4-FFF2-40B4-BE49-F238E27FC236}">
                <a16:creationId xmlns:a16="http://schemas.microsoft.com/office/drawing/2014/main" id="{746BA8C7-B07E-8442-B204-A3D9C2B03E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C79F49A4-7F31-CF43-BD96-EBC6DD2440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D993C7-B038-CD4F-89D2-CD27F43B17DA}" type="datetimeFigureOut">
              <a:rPr lang="de-DE" smtClean="0"/>
              <a:t>16.11.18</a:t>
            </a:fld>
            <a:endParaRPr lang="de-DE"/>
          </a:p>
        </p:txBody>
      </p:sp>
      <p:sp>
        <p:nvSpPr>
          <p:cNvPr id="5" name="Footer Placeholder 4">
            <a:extLst>
              <a:ext uri="{FF2B5EF4-FFF2-40B4-BE49-F238E27FC236}">
                <a16:creationId xmlns:a16="http://schemas.microsoft.com/office/drawing/2014/main" id="{97C7B8B6-BD5B-8C45-A767-4C81CAC180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Slide Number Placeholder 5">
            <a:extLst>
              <a:ext uri="{FF2B5EF4-FFF2-40B4-BE49-F238E27FC236}">
                <a16:creationId xmlns:a16="http://schemas.microsoft.com/office/drawing/2014/main" id="{597F4149-A1E0-6141-A2FD-C1F1A511CC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538F33-DA8E-0A4D-A25B-73321DD064F2}" type="slidenum">
              <a:rPr lang="de-DE" smtClean="0"/>
              <a:t>‹#›</a:t>
            </a:fld>
            <a:endParaRPr lang="de-DE"/>
          </a:p>
        </p:txBody>
      </p:sp>
    </p:spTree>
    <p:extLst>
      <p:ext uri="{BB962C8B-B14F-4D97-AF65-F5344CB8AC3E}">
        <p14:creationId xmlns:p14="http://schemas.microsoft.com/office/powerpoint/2010/main" val="20188338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8547-CAEF-2541-945C-5BC63930705D}"/>
              </a:ext>
            </a:extLst>
          </p:cNvPr>
          <p:cNvSpPr>
            <a:spLocks noGrp="1"/>
          </p:cNvSpPr>
          <p:nvPr>
            <p:ph type="ctrTitle"/>
          </p:nvPr>
        </p:nvSpPr>
        <p:spPr/>
        <p:txBody>
          <a:bodyPr/>
          <a:lstStyle/>
          <a:p>
            <a:r>
              <a:rPr lang="de-DE" dirty="0" err="1"/>
              <a:t>Opening</a:t>
            </a:r>
            <a:r>
              <a:rPr lang="de-DE" dirty="0"/>
              <a:t> a </a:t>
            </a:r>
            <a:r>
              <a:rPr lang="de-DE" dirty="0" err="1"/>
              <a:t>restaurant</a:t>
            </a:r>
            <a:r>
              <a:rPr lang="de-DE"/>
              <a:t> in </a:t>
            </a:r>
            <a:r>
              <a:rPr lang="de-DE" dirty="0" err="1"/>
              <a:t>Munich</a:t>
            </a:r>
            <a:endParaRPr lang="de-DE" dirty="0"/>
          </a:p>
        </p:txBody>
      </p:sp>
      <p:sp>
        <p:nvSpPr>
          <p:cNvPr id="3" name="Subtitle 2">
            <a:extLst>
              <a:ext uri="{FF2B5EF4-FFF2-40B4-BE49-F238E27FC236}">
                <a16:creationId xmlns:a16="http://schemas.microsoft.com/office/drawing/2014/main" id="{8ED915AE-B047-7D42-93F2-411F7F914A5C}"/>
              </a:ext>
            </a:extLst>
          </p:cNvPr>
          <p:cNvSpPr>
            <a:spLocks noGrp="1"/>
          </p:cNvSpPr>
          <p:nvPr>
            <p:ph type="subTitle" idx="1"/>
          </p:nvPr>
        </p:nvSpPr>
        <p:spPr/>
        <p:txBody>
          <a:bodyPr/>
          <a:lstStyle/>
          <a:p>
            <a:endParaRPr lang="de-DE"/>
          </a:p>
        </p:txBody>
      </p:sp>
    </p:spTree>
    <p:extLst>
      <p:ext uri="{BB962C8B-B14F-4D97-AF65-F5344CB8AC3E}">
        <p14:creationId xmlns:p14="http://schemas.microsoft.com/office/powerpoint/2010/main" val="6624144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93915-7B29-1647-AFD5-A9AA0A98E28F}"/>
              </a:ext>
            </a:extLst>
          </p:cNvPr>
          <p:cNvSpPr>
            <a:spLocks noGrp="1"/>
          </p:cNvSpPr>
          <p:nvPr>
            <p:ph type="title"/>
          </p:nvPr>
        </p:nvSpPr>
        <p:spPr/>
        <p:txBody>
          <a:bodyPr/>
          <a:lstStyle/>
          <a:p>
            <a:r>
              <a:rPr lang="de-DE" dirty="0"/>
              <a:t>Description </a:t>
            </a:r>
            <a:r>
              <a:rPr lang="de-DE" dirty="0" err="1"/>
              <a:t>of</a:t>
            </a:r>
            <a:r>
              <a:rPr lang="de-DE" dirty="0"/>
              <a:t> </a:t>
            </a:r>
            <a:r>
              <a:rPr lang="de-DE" dirty="0" err="1"/>
              <a:t>the</a:t>
            </a:r>
            <a:r>
              <a:rPr lang="de-DE" dirty="0"/>
              <a:t> </a:t>
            </a:r>
            <a:r>
              <a:rPr lang="de-DE" dirty="0" err="1"/>
              <a:t>problem</a:t>
            </a:r>
            <a:endParaRPr lang="de-DE" dirty="0"/>
          </a:p>
        </p:txBody>
      </p:sp>
      <p:sp>
        <p:nvSpPr>
          <p:cNvPr id="3" name="Content Placeholder 2">
            <a:extLst>
              <a:ext uri="{FF2B5EF4-FFF2-40B4-BE49-F238E27FC236}">
                <a16:creationId xmlns:a16="http://schemas.microsoft.com/office/drawing/2014/main" id="{5DFB083F-0331-624B-BC36-D921D8387333}"/>
              </a:ext>
            </a:extLst>
          </p:cNvPr>
          <p:cNvSpPr>
            <a:spLocks noGrp="1"/>
          </p:cNvSpPr>
          <p:nvPr>
            <p:ph idx="1"/>
          </p:nvPr>
        </p:nvSpPr>
        <p:spPr/>
        <p:txBody>
          <a:bodyPr/>
          <a:lstStyle/>
          <a:p>
            <a:r>
              <a:rPr lang="en" dirty="0"/>
              <a:t>Alex wants to open a restaurant in </a:t>
            </a:r>
            <a:r>
              <a:rPr lang="en" b="1" dirty="0"/>
              <a:t>Munich</a:t>
            </a:r>
            <a:r>
              <a:rPr lang="en" dirty="0"/>
              <a:t>, he is experienced in </a:t>
            </a:r>
            <a:r>
              <a:rPr lang="en" b="1" dirty="0"/>
              <a:t>Indian</a:t>
            </a:r>
            <a:r>
              <a:rPr lang="en" dirty="0"/>
              <a:t>, </a:t>
            </a:r>
            <a:r>
              <a:rPr lang="en" b="1" dirty="0"/>
              <a:t>Asian</a:t>
            </a:r>
            <a:r>
              <a:rPr lang="en" dirty="0"/>
              <a:t> and </a:t>
            </a:r>
            <a:r>
              <a:rPr lang="en" b="1" dirty="0"/>
              <a:t>Italian</a:t>
            </a:r>
            <a:r>
              <a:rPr lang="en" dirty="0"/>
              <a:t> food and can not decide which of these restaurants he should open, so he can make more profit. So he wants to analyze the district around the store he owns and find the best possible solution to open his restaurant. </a:t>
            </a:r>
            <a:endParaRPr lang="de-DE" dirty="0"/>
          </a:p>
        </p:txBody>
      </p:sp>
    </p:spTree>
    <p:extLst>
      <p:ext uri="{BB962C8B-B14F-4D97-AF65-F5344CB8AC3E}">
        <p14:creationId xmlns:p14="http://schemas.microsoft.com/office/powerpoint/2010/main" val="3285740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148C5-DF6C-5047-AEEA-531CA6211CA2}"/>
              </a:ext>
            </a:extLst>
          </p:cNvPr>
          <p:cNvSpPr>
            <a:spLocks noGrp="1"/>
          </p:cNvSpPr>
          <p:nvPr>
            <p:ph type="title"/>
          </p:nvPr>
        </p:nvSpPr>
        <p:spPr/>
        <p:txBody>
          <a:bodyPr/>
          <a:lstStyle/>
          <a:p>
            <a:r>
              <a:rPr lang="de-DE" dirty="0"/>
              <a:t>Description </a:t>
            </a:r>
            <a:r>
              <a:rPr lang="de-DE" dirty="0" err="1"/>
              <a:t>of</a:t>
            </a:r>
            <a:r>
              <a:rPr lang="de-DE" dirty="0"/>
              <a:t> </a:t>
            </a:r>
            <a:r>
              <a:rPr lang="de-DE" dirty="0" err="1"/>
              <a:t>the</a:t>
            </a:r>
            <a:r>
              <a:rPr lang="de-DE" dirty="0"/>
              <a:t> </a:t>
            </a:r>
            <a:r>
              <a:rPr lang="de-DE" dirty="0" err="1"/>
              <a:t>data</a:t>
            </a:r>
            <a:endParaRPr lang="de-DE" dirty="0"/>
          </a:p>
        </p:txBody>
      </p:sp>
      <p:sp>
        <p:nvSpPr>
          <p:cNvPr id="3" name="Content Placeholder 2">
            <a:extLst>
              <a:ext uri="{FF2B5EF4-FFF2-40B4-BE49-F238E27FC236}">
                <a16:creationId xmlns:a16="http://schemas.microsoft.com/office/drawing/2014/main" id="{0A46361C-A2E7-EF4D-9E9C-0FA746F43554}"/>
              </a:ext>
            </a:extLst>
          </p:cNvPr>
          <p:cNvSpPr>
            <a:spLocks noGrp="1"/>
          </p:cNvSpPr>
          <p:nvPr>
            <p:ph idx="1"/>
          </p:nvPr>
        </p:nvSpPr>
        <p:spPr/>
        <p:txBody>
          <a:bodyPr/>
          <a:lstStyle/>
          <a:p>
            <a:r>
              <a:rPr lang="en" dirty="0"/>
              <a:t>Data from Foursquare will help him to identify the most common restaurant in each area, after clustering the areas suggestions will be made to find out what kind of restaurant is missing or is better to open in that area through Machine learning. As the API for Foursquare in the regular mode is restricted, the decision making will just be based on the distance and types of restaurant around his defined stores.</a:t>
            </a:r>
            <a:endParaRPr lang="de-DE" dirty="0"/>
          </a:p>
        </p:txBody>
      </p:sp>
    </p:spTree>
    <p:extLst>
      <p:ext uri="{BB962C8B-B14F-4D97-AF65-F5344CB8AC3E}">
        <p14:creationId xmlns:p14="http://schemas.microsoft.com/office/powerpoint/2010/main" val="3351939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0BC9B-D54C-F143-981A-1F654DB72C5A}"/>
              </a:ext>
            </a:extLst>
          </p:cNvPr>
          <p:cNvSpPr>
            <a:spLocks noGrp="1"/>
          </p:cNvSpPr>
          <p:nvPr>
            <p:ph type="title"/>
          </p:nvPr>
        </p:nvSpPr>
        <p:spPr/>
        <p:txBody>
          <a:bodyPr>
            <a:normAutofit/>
          </a:bodyPr>
          <a:lstStyle/>
          <a:p>
            <a:r>
              <a:rPr lang="de-DE" dirty="0" err="1"/>
              <a:t>Address</a:t>
            </a:r>
            <a:r>
              <a:rPr lang="de-DE" dirty="0"/>
              <a:t> </a:t>
            </a:r>
            <a:r>
              <a:rPr lang="de-DE" dirty="0" err="1"/>
              <a:t>of</a:t>
            </a:r>
            <a:r>
              <a:rPr lang="de-DE" dirty="0"/>
              <a:t> </a:t>
            </a:r>
            <a:r>
              <a:rPr lang="de-DE" dirty="0" err="1"/>
              <a:t>the</a:t>
            </a:r>
            <a:r>
              <a:rPr lang="de-DE" dirty="0"/>
              <a:t> </a:t>
            </a:r>
            <a:r>
              <a:rPr lang="de-DE" dirty="0" err="1"/>
              <a:t>restaurant</a:t>
            </a:r>
            <a:br>
              <a:rPr lang="de-DE" dirty="0"/>
            </a:br>
            <a:br>
              <a:rPr lang="de-DE" sz="2000" dirty="0"/>
            </a:br>
            <a:r>
              <a:rPr lang="de-DE" sz="2000" dirty="0"/>
              <a:t>The </a:t>
            </a:r>
            <a:r>
              <a:rPr lang="de-DE" sz="2000" dirty="0" err="1"/>
              <a:t>store</a:t>
            </a:r>
            <a:r>
              <a:rPr lang="de-DE" sz="2000" dirty="0"/>
              <a:t> </a:t>
            </a:r>
            <a:r>
              <a:rPr lang="de-DE" sz="2000" dirty="0" err="1"/>
              <a:t>is</a:t>
            </a:r>
            <a:r>
              <a:rPr lang="de-DE" sz="2000" dirty="0"/>
              <a:t> </a:t>
            </a:r>
            <a:r>
              <a:rPr lang="de-DE" sz="2000" dirty="0" err="1"/>
              <a:t>located</a:t>
            </a:r>
            <a:r>
              <a:rPr lang="de-DE" sz="2000" dirty="0"/>
              <a:t> in </a:t>
            </a:r>
            <a:r>
              <a:rPr lang="de-DE" sz="2000" dirty="0" err="1"/>
              <a:t>theresienstrasse</a:t>
            </a:r>
            <a:r>
              <a:rPr lang="de-DE" sz="2000" dirty="0"/>
              <a:t> in </a:t>
            </a:r>
            <a:r>
              <a:rPr lang="de-DE" sz="2000" dirty="0" err="1"/>
              <a:t>Munich</a:t>
            </a:r>
            <a:r>
              <a:rPr lang="de-DE" sz="2000" dirty="0"/>
              <a:t>, Germany</a:t>
            </a:r>
            <a:endParaRPr lang="de-DE" dirty="0"/>
          </a:p>
        </p:txBody>
      </p:sp>
      <p:pic>
        <p:nvPicPr>
          <p:cNvPr id="5" name="Content Placeholder 4" descr="A close up of a map&#13;&#10;&#13;&#10;Description automatically generated">
            <a:extLst>
              <a:ext uri="{FF2B5EF4-FFF2-40B4-BE49-F238E27FC236}">
                <a16:creationId xmlns:a16="http://schemas.microsoft.com/office/drawing/2014/main" id="{5D1214DB-CB01-6247-941B-CBA85122BE32}"/>
              </a:ext>
            </a:extLst>
          </p:cNvPr>
          <p:cNvPicPr>
            <a:picLocks noGrp="1" noChangeAspect="1"/>
          </p:cNvPicPr>
          <p:nvPr>
            <p:ph idx="1"/>
          </p:nvPr>
        </p:nvPicPr>
        <p:blipFill>
          <a:blip r:embed="rId2"/>
          <a:stretch>
            <a:fillRect/>
          </a:stretch>
        </p:blipFill>
        <p:spPr>
          <a:xfrm>
            <a:off x="1449975" y="1825625"/>
            <a:ext cx="9292050" cy="4351338"/>
          </a:xfrm>
        </p:spPr>
      </p:pic>
    </p:spTree>
    <p:extLst>
      <p:ext uri="{BB962C8B-B14F-4D97-AF65-F5344CB8AC3E}">
        <p14:creationId xmlns:p14="http://schemas.microsoft.com/office/powerpoint/2010/main" val="1719437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AEB70-6804-1C4A-BAF9-92927BA92958}"/>
              </a:ext>
            </a:extLst>
          </p:cNvPr>
          <p:cNvSpPr>
            <a:spLocks noGrp="1"/>
          </p:cNvSpPr>
          <p:nvPr>
            <p:ph type="title"/>
          </p:nvPr>
        </p:nvSpPr>
        <p:spPr/>
        <p:txBody>
          <a:bodyPr>
            <a:normAutofit fontScale="90000"/>
          </a:bodyPr>
          <a:lstStyle/>
          <a:p>
            <a:r>
              <a:rPr lang="de-DE" dirty="0"/>
              <a:t>Restaurants </a:t>
            </a:r>
            <a:r>
              <a:rPr lang="de-DE" dirty="0" err="1"/>
              <a:t>around</a:t>
            </a:r>
            <a:r>
              <a:rPr lang="de-DE" dirty="0"/>
              <a:t> </a:t>
            </a:r>
            <a:r>
              <a:rPr lang="de-DE" dirty="0" err="1"/>
              <a:t>our</a:t>
            </a:r>
            <a:r>
              <a:rPr lang="de-DE" dirty="0"/>
              <a:t> </a:t>
            </a:r>
            <a:r>
              <a:rPr lang="de-DE" dirty="0" err="1"/>
              <a:t>store</a:t>
            </a:r>
            <a:r>
              <a:rPr lang="de-DE" dirty="0"/>
              <a:t> in a </a:t>
            </a:r>
            <a:r>
              <a:rPr lang="de-DE" dirty="0" err="1"/>
              <a:t>radius</a:t>
            </a:r>
            <a:r>
              <a:rPr lang="de-DE" dirty="0"/>
              <a:t> </a:t>
            </a:r>
            <a:r>
              <a:rPr lang="de-DE" dirty="0" err="1"/>
              <a:t>of</a:t>
            </a:r>
            <a:r>
              <a:rPr lang="de-DE" dirty="0"/>
              <a:t> 2km</a:t>
            </a:r>
            <a:br>
              <a:rPr lang="de-DE" dirty="0"/>
            </a:br>
            <a:endParaRPr lang="de-DE" dirty="0"/>
          </a:p>
        </p:txBody>
      </p:sp>
      <p:pic>
        <p:nvPicPr>
          <p:cNvPr id="9" name="Picture 8" descr="A screenshot of a cell phone&#13;&#10;&#13;&#10;Description automatically generated">
            <a:extLst>
              <a:ext uri="{FF2B5EF4-FFF2-40B4-BE49-F238E27FC236}">
                <a16:creationId xmlns:a16="http://schemas.microsoft.com/office/drawing/2014/main" id="{56099C49-A49B-394F-BD2E-5A9001F44217}"/>
              </a:ext>
            </a:extLst>
          </p:cNvPr>
          <p:cNvPicPr>
            <a:picLocks noChangeAspect="1"/>
          </p:cNvPicPr>
          <p:nvPr/>
        </p:nvPicPr>
        <p:blipFill>
          <a:blip r:embed="rId2"/>
          <a:stretch>
            <a:fillRect/>
          </a:stretch>
        </p:blipFill>
        <p:spPr>
          <a:xfrm>
            <a:off x="6141720" y="4671958"/>
            <a:ext cx="5455920" cy="2186042"/>
          </a:xfrm>
          <a:prstGeom prst="rect">
            <a:avLst/>
          </a:prstGeom>
        </p:spPr>
      </p:pic>
      <p:pic>
        <p:nvPicPr>
          <p:cNvPr id="13" name="Picture 12" descr="A close up of a map&#13;&#10;&#13;&#10;Description automatically generated">
            <a:extLst>
              <a:ext uri="{FF2B5EF4-FFF2-40B4-BE49-F238E27FC236}">
                <a16:creationId xmlns:a16="http://schemas.microsoft.com/office/drawing/2014/main" id="{9CF515A2-11A9-AF45-B762-F8EFE4F8E45C}"/>
              </a:ext>
            </a:extLst>
          </p:cNvPr>
          <p:cNvPicPr>
            <a:picLocks noChangeAspect="1"/>
          </p:cNvPicPr>
          <p:nvPr/>
        </p:nvPicPr>
        <p:blipFill>
          <a:blip r:embed="rId3"/>
          <a:stretch>
            <a:fillRect/>
          </a:stretch>
        </p:blipFill>
        <p:spPr>
          <a:xfrm>
            <a:off x="5733353" y="1088930"/>
            <a:ext cx="6272654" cy="3427239"/>
          </a:xfrm>
          <a:prstGeom prst="rect">
            <a:avLst/>
          </a:prstGeom>
        </p:spPr>
      </p:pic>
      <p:sp>
        <p:nvSpPr>
          <p:cNvPr id="14" name="TextBox 13">
            <a:extLst>
              <a:ext uri="{FF2B5EF4-FFF2-40B4-BE49-F238E27FC236}">
                <a16:creationId xmlns:a16="http://schemas.microsoft.com/office/drawing/2014/main" id="{D26581E3-B76B-D34A-AB26-367117740A84}"/>
              </a:ext>
            </a:extLst>
          </p:cNvPr>
          <p:cNvSpPr txBox="1"/>
          <p:nvPr/>
        </p:nvSpPr>
        <p:spPr>
          <a:xfrm>
            <a:off x="327305" y="1497539"/>
            <a:ext cx="5024357" cy="1754326"/>
          </a:xfrm>
          <a:prstGeom prst="rect">
            <a:avLst/>
          </a:prstGeom>
          <a:noFill/>
        </p:spPr>
        <p:txBody>
          <a:bodyPr wrap="square" rtlCol="0">
            <a:spAutoFit/>
          </a:bodyPr>
          <a:lstStyle/>
          <a:p>
            <a:pPr marL="285750" indent="-285750">
              <a:buFont typeface="Arial" panose="020B0604020202020204" pitchFamily="34" charset="0"/>
              <a:buChar char="•"/>
            </a:pPr>
            <a:r>
              <a:rPr lang="de-DE" dirty="0" err="1"/>
              <a:t>There</a:t>
            </a:r>
            <a:r>
              <a:rPr lang="de-DE" dirty="0"/>
              <a:t> </a:t>
            </a:r>
            <a:r>
              <a:rPr lang="de-DE" dirty="0" err="1"/>
              <a:t>are</a:t>
            </a:r>
            <a:r>
              <a:rPr lang="de-DE" dirty="0"/>
              <a:t> 17 </a:t>
            </a:r>
            <a:r>
              <a:rPr lang="de-DE" dirty="0" err="1"/>
              <a:t>asian</a:t>
            </a:r>
            <a:r>
              <a:rPr lang="de-DE" dirty="0"/>
              <a:t>, </a:t>
            </a:r>
            <a:r>
              <a:rPr lang="de-DE" dirty="0" err="1"/>
              <a:t>indian</a:t>
            </a:r>
            <a:r>
              <a:rPr lang="de-DE" dirty="0"/>
              <a:t>, </a:t>
            </a:r>
            <a:r>
              <a:rPr lang="de-DE" dirty="0" err="1"/>
              <a:t>italian</a:t>
            </a:r>
            <a:r>
              <a:rPr lang="de-DE" dirty="0"/>
              <a:t> </a:t>
            </a:r>
            <a:r>
              <a:rPr lang="de-DE" dirty="0" err="1"/>
              <a:t>restaurants</a:t>
            </a:r>
            <a:r>
              <a:rPr lang="de-DE" dirty="0"/>
              <a:t> </a:t>
            </a:r>
            <a:r>
              <a:rPr lang="de-DE" dirty="0" err="1"/>
              <a:t>around</a:t>
            </a:r>
            <a:r>
              <a:rPr lang="de-DE" dirty="0"/>
              <a:t> </a:t>
            </a:r>
            <a:r>
              <a:rPr lang="de-DE" dirty="0" err="1"/>
              <a:t>our</a:t>
            </a:r>
            <a:r>
              <a:rPr lang="de-DE" dirty="0"/>
              <a:t> </a:t>
            </a:r>
            <a:r>
              <a:rPr lang="de-DE" dirty="0" err="1"/>
              <a:t>store</a:t>
            </a:r>
            <a:r>
              <a:rPr lang="de-DE" dirty="0"/>
              <a:t>  (</a:t>
            </a:r>
            <a:r>
              <a:rPr lang="de-DE" dirty="0" err="1"/>
              <a:t>marked</a:t>
            </a:r>
            <a:r>
              <a:rPr lang="de-DE" dirty="0"/>
              <a:t> </a:t>
            </a:r>
            <a:r>
              <a:rPr lang="de-DE" dirty="0" err="1"/>
              <a:t>as</a:t>
            </a:r>
            <a:r>
              <a:rPr lang="de-DE" dirty="0"/>
              <a:t> </a:t>
            </a:r>
            <a:r>
              <a:rPr lang="de-DE" dirty="0" err="1"/>
              <a:t>blue</a:t>
            </a:r>
            <a:r>
              <a:rPr lang="de-DE" dirty="0"/>
              <a:t>)</a:t>
            </a:r>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r>
              <a:rPr lang="de-DE" dirty="0" err="1"/>
              <a:t>Many</a:t>
            </a:r>
            <a:r>
              <a:rPr lang="de-DE" dirty="0"/>
              <a:t> Restaurants </a:t>
            </a:r>
            <a:r>
              <a:rPr lang="de-DE" dirty="0" err="1"/>
              <a:t>have</a:t>
            </a:r>
            <a:r>
              <a:rPr lang="de-DE" dirty="0"/>
              <a:t> </a:t>
            </a:r>
            <a:r>
              <a:rPr lang="de-DE" dirty="0" err="1"/>
              <a:t>been</a:t>
            </a:r>
            <a:r>
              <a:rPr lang="de-DE" dirty="0"/>
              <a:t> </a:t>
            </a:r>
            <a:r>
              <a:rPr lang="de-DE" dirty="0" err="1"/>
              <a:t>filtered</a:t>
            </a:r>
            <a:r>
              <a:rPr lang="de-DE" dirty="0"/>
              <a:t> out </a:t>
            </a:r>
            <a:r>
              <a:rPr lang="de-DE" dirty="0" err="1"/>
              <a:t>because</a:t>
            </a:r>
            <a:r>
              <a:rPr lang="de-DE" dirty="0"/>
              <a:t> </a:t>
            </a:r>
            <a:r>
              <a:rPr lang="de-DE" dirty="0" err="1"/>
              <a:t>they</a:t>
            </a:r>
            <a:r>
              <a:rPr lang="de-DE" dirty="0"/>
              <a:t> werde </a:t>
            </a:r>
            <a:r>
              <a:rPr lang="de-DE" dirty="0" err="1"/>
              <a:t>either</a:t>
            </a:r>
            <a:r>
              <a:rPr lang="de-DE" dirty="0"/>
              <a:t> not in </a:t>
            </a:r>
            <a:r>
              <a:rPr lang="de-DE" dirty="0" err="1"/>
              <a:t>this</a:t>
            </a:r>
            <a:r>
              <a:rPr lang="de-DE" dirty="0"/>
              <a:t> type </a:t>
            </a:r>
            <a:r>
              <a:rPr lang="de-DE" dirty="0" err="1"/>
              <a:t>or</a:t>
            </a:r>
            <a:r>
              <a:rPr lang="de-DE" dirty="0"/>
              <a:t> wer not registered on </a:t>
            </a:r>
            <a:r>
              <a:rPr lang="de-DE" dirty="0" err="1"/>
              <a:t>foursquare</a:t>
            </a:r>
            <a:endParaRPr lang="de-DE" dirty="0"/>
          </a:p>
        </p:txBody>
      </p:sp>
      <p:sp>
        <p:nvSpPr>
          <p:cNvPr id="15" name="Oval 14">
            <a:extLst>
              <a:ext uri="{FF2B5EF4-FFF2-40B4-BE49-F238E27FC236}">
                <a16:creationId xmlns:a16="http://schemas.microsoft.com/office/drawing/2014/main" id="{6B62B36B-A5A7-754F-95A4-49A4AA6B6B28}"/>
              </a:ext>
            </a:extLst>
          </p:cNvPr>
          <p:cNvSpPr/>
          <p:nvPr/>
        </p:nvSpPr>
        <p:spPr>
          <a:xfrm>
            <a:off x="7081520" y="1361440"/>
            <a:ext cx="599440" cy="58928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cxnSp>
        <p:nvCxnSpPr>
          <p:cNvPr id="18" name="Straight Arrow Connector 17">
            <a:extLst>
              <a:ext uri="{FF2B5EF4-FFF2-40B4-BE49-F238E27FC236}">
                <a16:creationId xmlns:a16="http://schemas.microsoft.com/office/drawing/2014/main" id="{3DA43781-C107-4647-A4DA-3758238A9CB5}"/>
              </a:ext>
            </a:extLst>
          </p:cNvPr>
          <p:cNvCxnSpPr/>
          <p:nvPr/>
        </p:nvCxnSpPr>
        <p:spPr>
          <a:xfrm flipH="1">
            <a:off x="4822166" y="1673525"/>
            <a:ext cx="249303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60A8CE4-B140-3D4C-AAFD-EE3923B62F64}"/>
              </a:ext>
            </a:extLst>
          </p:cNvPr>
          <p:cNvSpPr/>
          <p:nvPr/>
        </p:nvSpPr>
        <p:spPr>
          <a:xfrm>
            <a:off x="327305" y="5184475"/>
            <a:ext cx="6096000" cy="369332"/>
          </a:xfrm>
          <a:prstGeom prst="rect">
            <a:avLst/>
          </a:prstGeom>
        </p:spPr>
        <p:txBody>
          <a:bodyPr>
            <a:spAutoFit/>
          </a:bodyPr>
          <a:lstStyle/>
          <a:p>
            <a:pPr marL="285750" indent="-285750">
              <a:buFont typeface="Arial" panose="020B0604020202020204" pitchFamily="34" charset="0"/>
              <a:buChar char="•"/>
            </a:pPr>
            <a:r>
              <a:rPr lang="de-DE" dirty="0"/>
              <a:t>Dataframe </a:t>
            </a:r>
            <a:r>
              <a:rPr lang="de-DE" dirty="0" err="1"/>
              <a:t>showing</a:t>
            </a:r>
            <a:r>
              <a:rPr lang="de-DE" dirty="0"/>
              <a:t> </a:t>
            </a:r>
            <a:r>
              <a:rPr lang="de-DE" dirty="0" err="1"/>
              <a:t>the</a:t>
            </a:r>
            <a:r>
              <a:rPr lang="de-DE" dirty="0"/>
              <a:t> </a:t>
            </a:r>
            <a:r>
              <a:rPr lang="de-DE" dirty="0" err="1"/>
              <a:t>restaurants</a:t>
            </a:r>
            <a:endParaRPr lang="de-DE" dirty="0"/>
          </a:p>
        </p:txBody>
      </p:sp>
    </p:spTree>
    <p:extLst>
      <p:ext uri="{BB962C8B-B14F-4D97-AF65-F5344CB8AC3E}">
        <p14:creationId xmlns:p14="http://schemas.microsoft.com/office/powerpoint/2010/main" val="3742964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83B74-CC03-0F4B-B064-ED800F13FE23}"/>
              </a:ext>
            </a:extLst>
          </p:cNvPr>
          <p:cNvSpPr>
            <a:spLocks noGrp="1"/>
          </p:cNvSpPr>
          <p:nvPr>
            <p:ph type="title"/>
          </p:nvPr>
        </p:nvSpPr>
        <p:spPr/>
        <p:txBody>
          <a:bodyPr/>
          <a:lstStyle/>
          <a:p>
            <a:r>
              <a:rPr lang="de-DE" dirty="0" err="1"/>
              <a:t>Using</a:t>
            </a:r>
            <a:r>
              <a:rPr lang="de-DE" dirty="0"/>
              <a:t> K-</a:t>
            </a:r>
            <a:r>
              <a:rPr lang="de-DE" dirty="0" err="1"/>
              <a:t>Means</a:t>
            </a:r>
            <a:r>
              <a:rPr lang="de-DE" dirty="0"/>
              <a:t> </a:t>
            </a:r>
            <a:r>
              <a:rPr lang="de-DE" dirty="0" err="1"/>
              <a:t>to</a:t>
            </a:r>
            <a:r>
              <a:rPr lang="de-DE" dirty="0"/>
              <a:t> Cluster </a:t>
            </a:r>
            <a:r>
              <a:rPr lang="de-DE" dirty="0" err="1"/>
              <a:t>the</a:t>
            </a:r>
            <a:r>
              <a:rPr lang="de-DE" dirty="0"/>
              <a:t> </a:t>
            </a:r>
            <a:r>
              <a:rPr lang="de-DE" dirty="0" err="1"/>
              <a:t>restaurants</a:t>
            </a:r>
            <a:r>
              <a:rPr lang="de-DE" dirty="0"/>
              <a:t> in </a:t>
            </a:r>
            <a:r>
              <a:rPr lang="de-DE" dirty="0" err="1"/>
              <a:t>groups</a:t>
            </a:r>
            <a:r>
              <a:rPr lang="de-DE" dirty="0"/>
              <a:t> </a:t>
            </a:r>
            <a:r>
              <a:rPr lang="de-DE" dirty="0" err="1"/>
              <a:t>for</a:t>
            </a:r>
            <a:r>
              <a:rPr lang="de-DE" dirty="0"/>
              <a:t> </a:t>
            </a:r>
            <a:r>
              <a:rPr lang="de-DE" dirty="0" err="1"/>
              <a:t>decision</a:t>
            </a:r>
            <a:r>
              <a:rPr lang="de-DE" dirty="0"/>
              <a:t> </a:t>
            </a:r>
            <a:r>
              <a:rPr lang="de-DE" dirty="0" err="1"/>
              <a:t>making</a:t>
            </a:r>
            <a:endParaRPr lang="de-DE" dirty="0"/>
          </a:p>
        </p:txBody>
      </p:sp>
      <p:pic>
        <p:nvPicPr>
          <p:cNvPr id="5" name="Content Placeholder 4" descr="A close up of a map&#13;&#10;&#13;&#10;Description automatically generated">
            <a:extLst>
              <a:ext uri="{FF2B5EF4-FFF2-40B4-BE49-F238E27FC236}">
                <a16:creationId xmlns:a16="http://schemas.microsoft.com/office/drawing/2014/main" id="{70990043-474D-764A-9E2C-094780522229}"/>
              </a:ext>
            </a:extLst>
          </p:cNvPr>
          <p:cNvPicPr>
            <a:picLocks noGrp="1" noChangeAspect="1"/>
          </p:cNvPicPr>
          <p:nvPr>
            <p:ph idx="1"/>
          </p:nvPr>
        </p:nvPicPr>
        <p:blipFill>
          <a:blip r:embed="rId2"/>
          <a:stretch>
            <a:fillRect/>
          </a:stretch>
        </p:blipFill>
        <p:spPr>
          <a:xfrm>
            <a:off x="4519260" y="1920239"/>
            <a:ext cx="6570319" cy="2824163"/>
          </a:xfrm>
        </p:spPr>
      </p:pic>
      <p:sp>
        <p:nvSpPr>
          <p:cNvPr id="6" name="Oval 5">
            <a:extLst>
              <a:ext uri="{FF2B5EF4-FFF2-40B4-BE49-F238E27FC236}">
                <a16:creationId xmlns:a16="http://schemas.microsoft.com/office/drawing/2014/main" id="{9359D821-00AC-2040-9AC1-EDE284B3FDF4}"/>
              </a:ext>
            </a:extLst>
          </p:cNvPr>
          <p:cNvSpPr/>
          <p:nvPr/>
        </p:nvSpPr>
        <p:spPr>
          <a:xfrm>
            <a:off x="6593840" y="2214880"/>
            <a:ext cx="599440" cy="58928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cxnSp>
        <p:nvCxnSpPr>
          <p:cNvPr id="7" name="Straight Arrow Connector 6">
            <a:extLst>
              <a:ext uri="{FF2B5EF4-FFF2-40B4-BE49-F238E27FC236}">
                <a16:creationId xmlns:a16="http://schemas.microsoft.com/office/drawing/2014/main" id="{AC8798D3-954F-BE42-BFD4-CCA706617D86}"/>
              </a:ext>
            </a:extLst>
          </p:cNvPr>
          <p:cNvCxnSpPr>
            <a:cxnSpLocks/>
          </p:cNvCxnSpPr>
          <p:nvPr/>
        </p:nvCxnSpPr>
        <p:spPr>
          <a:xfrm flipV="1">
            <a:off x="6817360" y="1788161"/>
            <a:ext cx="883920" cy="78231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5DB1BC2B-CD3B-DD4C-9052-43097044DC1A}"/>
              </a:ext>
            </a:extLst>
          </p:cNvPr>
          <p:cNvSpPr txBox="1"/>
          <p:nvPr/>
        </p:nvSpPr>
        <p:spPr>
          <a:xfrm>
            <a:off x="7707017" y="1567935"/>
            <a:ext cx="1068113" cy="369332"/>
          </a:xfrm>
          <a:prstGeom prst="rect">
            <a:avLst/>
          </a:prstGeom>
          <a:noFill/>
        </p:spPr>
        <p:txBody>
          <a:bodyPr wrap="none" rtlCol="0">
            <a:spAutoFit/>
          </a:bodyPr>
          <a:lstStyle/>
          <a:p>
            <a:r>
              <a:rPr lang="de-DE" dirty="0" err="1"/>
              <a:t>Our</a:t>
            </a:r>
            <a:r>
              <a:rPr lang="de-DE" dirty="0"/>
              <a:t> </a:t>
            </a:r>
            <a:r>
              <a:rPr lang="de-DE" dirty="0" err="1"/>
              <a:t>store</a:t>
            </a:r>
            <a:endParaRPr lang="de-DE" dirty="0"/>
          </a:p>
        </p:txBody>
      </p:sp>
      <p:sp>
        <p:nvSpPr>
          <p:cNvPr id="11" name="TextBox 10">
            <a:extLst>
              <a:ext uri="{FF2B5EF4-FFF2-40B4-BE49-F238E27FC236}">
                <a16:creationId xmlns:a16="http://schemas.microsoft.com/office/drawing/2014/main" id="{756A1195-059C-F041-B5F6-8C34CBF18027}"/>
              </a:ext>
            </a:extLst>
          </p:cNvPr>
          <p:cNvSpPr txBox="1"/>
          <p:nvPr/>
        </p:nvSpPr>
        <p:spPr>
          <a:xfrm>
            <a:off x="5375452" y="5015428"/>
            <a:ext cx="4857933" cy="369332"/>
          </a:xfrm>
          <a:prstGeom prst="rect">
            <a:avLst/>
          </a:prstGeom>
          <a:noFill/>
        </p:spPr>
        <p:txBody>
          <a:bodyPr wrap="none" rtlCol="0">
            <a:spAutoFit/>
          </a:bodyPr>
          <a:lstStyle/>
          <a:p>
            <a:r>
              <a:rPr lang="de-DE" dirty="0"/>
              <a:t>Different </a:t>
            </a:r>
            <a:r>
              <a:rPr lang="de-DE" dirty="0" err="1"/>
              <a:t>clusters</a:t>
            </a:r>
            <a:r>
              <a:rPr lang="de-DE" dirty="0"/>
              <a:t> </a:t>
            </a:r>
            <a:r>
              <a:rPr lang="de-DE" dirty="0" err="1"/>
              <a:t>illustrated</a:t>
            </a:r>
            <a:r>
              <a:rPr lang="de-DE" dirty="0"/>
              <a:t> in </a:t>
            </a:r>
            <a:r>
              <a:rPr lang="de-DE" dirty="0" err="1"/>
              <a:t>Red</a:t>
            </a:r>
            <a:r>
              <a:rPr lang="de-DE" dirty="0"/>
              <a:t>, Blue </a:t>
            </a:r>
            <a:r>
              <a:rPr lang="de-DE" dirty="0" err="1"/>
              <a:t>and</a:t>
            </a:r>
            <a:r>
              <a:rPr lang="de-DE" dirty="0"/>
              <a:t> </a:t>
            </a:r>
            <a:r>
              <a:rPr lang="de-DE" dirty="0" err="1"/>
              <a:t>Gree</a:t>
            </a:r>
            <a:endParaRPr lang="de-DE" dirty="0"/>
          </a:p>
        </p:txBody>
      </p:sp>
      <p:sp>
        <p:nvSpPr>
          <p:cNvPr id="12" name="TextBox 11">
            <a:extLst>
              <a:ext uri="{FF2B5EF4-FFF2-40B4-BE49-F238E27FC236}">
                <a16:creationId xmlns:a16="http://schemas.microsoft.com/office/drawing/2014/main" id="{65E0D4A6-AA8E-304A-BEFF-7A25259B05B4}"/>
              </a:ext>
            </a:extLst>
          </p:cNvPr>
          <p:cNvSpPr txBox="1"/>
          <p:nvPr/>
        </p:nvSpPr>
        <p:spPr>
          <a:xfrm>
            <a:off x="356412" y="2965804"/>
            <a:ext cx="4053028" cy="646331"/>
          </a:xfrm>
          <a:prstGeom prst="rect">
            <a:avLst/>
          </a:prstGeom>
          <a:noFill/>
        </p:spPr>
        <p:txBody>
          <a:bodyPr wrap="square" rtlCol="0">
            <a:spAutoFit/>
          </a:bodyPr>
          <a:lstStyle/>
          <a:p>
            <a:r>
              <a:rPr lang="de-DE" dirty="0"/>
              <a:t>The </a:t>
            </a:r>
            <a:r>
              <a:rPr lang="de-DE" dirty="0" err="1"/>
              <a:t>clustering</a:t>
            </a:r>
            <a:r>
              <a:rPr lang="de-DE" dirty="0"/>
              <a:t> </a:t>
            </a:r>
            <a:r>
              <a:rPr lang="de-DE" dirty="0" err="1"/>
              <a:t>is</a:t>
            </a:r>
            <a:r>
              <a:rPr lang="de-DE" dirty="0"/>
              <a:t> </a:t>
            </a:r>
            <a:r>
              <a:rPr lang="de-DE" dirty="0" err="1"/>
              <a:t>based</a:t>
            </a:r>
            <a:r>
              <a:rPr lang="de-DE" dirty="0"/>
              <a:t> on </a:t>
            </a:r>
            <a:r>
              <a:rPr lang="de-DE" dirty="0" err="1"/>
              <a:t>distance</a:t>
            </a:r>
            <a:r>
              <a:rPr lang="de-DE" dirty="0"/>
              <a:t> </a:t>
            </a:r>
            <a:r>
              <a:rPr lang="de-DE" dirty="0" err="1"/>
              <a:t>to</a:t>
            </a:r>
            <a:r>
              <a:rPr lang="de-DE" dirty="0"/>
              <a:t> </a:t>
            </a:r>
            <a:r>
              <a:rPr lang="de-DE" dirty="0" err="1"/>
              <a:t>our</a:t>
            </a:r>
            <a:r>
              <a:rPr lang="de-DE" dirty="0"/>
              <a:t> </a:t>
            </a:r>
            <a:r>
              <a:rPr lang="de-DE" dirty="0" err="1"/>
              <a:t>store</a:t>
            </a:r>
            <a:r>
              <a:rPr lang="de-DE" dirty="0"/>
              <a:t> </a:t>
            </a:r>
            <a:r>
              <a:rPr lang="de-DE" dirty="0" err="1"/>
              <a:t>and</a:t>
            </a:r>
            <a:r>
              <a:rPr lang="de-DE" dirty="0"/>
              <a:t> </a:t>
            </a:r>
            <a:r>
              <a:rPr lang="de-DE" dirty="0" err="1"/>
              <a:t>the</a:t>
            </a:r>
            <a:r>
              <a:rPr lang="de-DE" dirty="0"/>
              <a:t> type </a:t>
            </a:r>
            <a:r>
              <a:rPr lang="de-DE" dirty="0" err="1"/>
              <a:t>of</a:t>
            </a:r>
            <a:r>
              <a:rPr lang="de-DE" dirty="0"/>
              <a:t> </a:t>
            </a:r>
            <a:r>
              <a:rPr lang="de-DE" dirty="0" err="1"/>
              <a:t>the</a:t>
            </a:r>
            <a:r>
              <a:rPr lang="de-DE" dirty="0"/>
              <a:t> </a:t>
            </a:r>
            <a:r>
              <a:rPr lang="de-DE" dirty="0" err="1"/>
              <a:t>restaurants</a:t>
            </a:r>
            <a:endParaRPr lang="de-DE" dirty="0"/>
          </a:p>
        </p:txBody>
      </p:sp>
    </p:spTree>
    <p:extLst>
      <p:ext uri="{BB962C8B-B14F-4D97-AF65-F5344CB8AC3E}">
        <p14:creationId xmlns:p14="http://schemas.microsoft.com/office/powerpoint/2010/main" val="401273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1E3A9-0380-C641-948D-0717BAA59277}"/>
              </a:ext>
            </a:extLst>
          </p:cNvPr>
          <p:cNvSpPr>
            <a:spLocks noGrp="1"/>
          </p:cNvSpPr>
          <p:nvPr>
            <p:ph type="title"/>
          </p:nvPr>
        </p:nvSpPr>
        <p:spPr/>
        <p:txBody>
          <a:bodyPr/>
          <a:lstStyle/>
          <a:p>
            <a:r>
              <a:rPr lang="de-DE" dirty="0" err="1"/>
              <a:t>Conclusion</a:t>
            </a:r>
            <a:endParaRPr lang="de-DE" dirty="0"/>
          </a:p>
        </p:txBody>
      </p:sp>
      <p:sp>
        <p:nvSpPr>
          <p:cNvPr id="3" name="Content Placeholder 2">
            <a:extLst>
              <a:ext uri="{FF2B5EF4-FFF2-40B4-BE49-F238E27FC236}">
                <a16:creationId xmlns:a16="http://schemas.microsoft.com/office/drawing/2014/main" id="{A5B3BE70-4186-4C4B-9A72-C423976C14A9}"/>
              </a:ext>
            </a:extLst>
          </p:cNvPr>
          <p:cNvSpPr>
            <a:spLocks noGrp="1"/>
          </p:cNvSpPr>
          <p:nvPr>
            <p:ph idx="1"/>
          </p:nvPr>
        </p:nvSpPr>
        <p:spPr/>
        <p:txBody>
          <a:bodyPr/>
          <a:lstStyle/>
          <a:p>
            <a:r>
              <a:rPr lang="de-DE" dirty="0" err="1"/>
              <a:t>Analysing</a:t>
            </a:r>
            <a:r>
              <a:rPr lang="de-DE" dirty="0"/>
              <a:t> </a:t>
            </a:r>
            <a:r>
              <a:rPr lang="de-DE" dirty="0" err="1"/>
              <a:t>the</a:t>
            </a:r>
            <a:r>
              <a:rPr lang="de-DE" dirty="0"/>
              <a:t> </a:t>
            </a:r>
            <a:r>
              <a:rPr lang="de-DE" dirty="0" err="1"/>
              <a:t>clusters</a:t>
            </a:r>
            <a:r>
              <a:rPr lang="de-DE" dirty="0"/>
              <a:t> </a:t>
            </a:r>
            <a:r>
              <a:rPr lang="de-DE" dirty="0" err="1"/>
              <a:t>show</a:t>
            </a:r>
            <a:r>
              <a:rPr lang="de-DE" dirty="0"/>
              <a:t> </a:t>
            </a:r>
            <a:r>
              <a:rPr lang="de-DE" dirty="0" err="1"/>
              <a:t>that</a:t>
            </a:r>
            <a:r>
              <a:rPr lang="de-DE" dirty="0"/>
              <a:t> in </a:t>
            </a:r>
            <a:r>
              <a:rPr lang="de-DE" dirty="0" err="1"/>
              <a:t>the</a:t>
            </a:r>
            <a:r>
              <a:rPr lang="de-DE" dirty="0"/>
              <a:t> </a:t>
            </a:r>
            <a:r>
              <a:rPr lang="de-DE" dirty="0" err="1"/>
              <a:t>red</a:t>
            </a:r>
            <a:r>
              <a:rPr lang="de-DE" dirty="0"/>
              <a:t> </a:t>
            </a:r>
            <a:r>
              <a:rPr lang="de-DE" dirty="0" err="1"/>
              <a:t>cluster</a:t>
            </a:r>
            <a:r>
              <a:rPr lang="de-DE" dirty="0"/>
              <a:t> </a:t>
            </a:r>
            <a:r>
              <a:rPr lang="de-DE" dirty="0" err="1"/>
              <a:t>there</a:t>
            </a:r>
            <a:r>
              <a:rPr lang="de-DE" dirty="0"/>
              <a:t> </a:t>
            </a:r>
            <a:r>
              <a:rPr lang="de-DE" dirty="0" err="1"/>
              <a:t>is</a:t>
            </a:r>
            <a:r>
              <a:rPr lang="de-DE" dirty="0"/>
              <a:t> </a:t>
            </a:r>
            <a:r>
              <a:rPr lang="de-DE" dirty="0" err="1"/>
              <a:t>only</a:t>
            </a:r>
            <a:r>
              <a:rPr lang="de-DE" dirty="0"/>
              <a:t> </a:t>
            </a:r>
            <a:r>
              <a:rPr lang="de-DE" dirty="0" err="1"/>
              <a:t>one</a:t>
            </a:r>
            <a:r>
              <a:rPr lang="de-DE" dirty="0"/>
              <a:t> </a:t>
            </a:r>
            <a:r>
              <a:rPr lang="de-DE" dirty="0" err="1"/>
              <a:t>indian</a:t>
            </a:r>
            <a:r>
              <a:rPr lang="de-DE" dirty="0"/>
              <a:t> </a:t>
            </a:r>
            <a:r>
              <a:rPr lang="de-DE" dirty="0" err="1"/>
              <a:t>food</a:t>
            </a:r>
            <a:r>
              <a:rPr lang="de-DE" dirty="0"/>
              <a:t>, </a:t>
            </a:r>
            <a:r>
              <a:rPr lang="de-DE" dirty="0" err="1"/>
              <a:t>and</a:t>
            </a:r>
            <a:r>
              <a:rPr lang="de-DE" dirty="0"/>
              <a:t> </a:t>
            </a:r>
            <a:r>
              <a:rPr lang="de-DE" dirty="0" err="1"/>
              <a:t>that</a:t>
            </a:r>
            <a:r>
              <a:rPr lang="de-DE" dirty="0"/>
              <a:t> </a:t>
            </a:r>
            <a:r>
              <a:rPr lang="de-DE" dirty="0" err="1"/>
              <a:t>italian</a:t>
            </a:r>
            <a:r>
              <a:rPr lang="de-DE" dirty="0"/>
              <a:t> </a:t>
            </a:r>
            <a:r>
              <a:rPr lang="de-DE" dirty="0" err="1"/>
              <a:t>and</a:t>
            </a:r>
            <a:r>
              <a:rPr lang="de-DE" dirty="0"/>
              <a:t> </a:t>
            </a:r>
            <a:r>
              <a:rPr lang="de-DE" dirty="0" err="1"/>
              <a:t>asian</a:t>
            </a:r>
            <a:r>
              <a:rPr lang="de-DE" dirty="0"/>
              <a:t> </a:t>
            </a:r>
            <a:r>
              <a:rPr lang="de-DE" dirty="0" err="1"/>
              <a:t>food</a:t>
            </a:r>
            <a:r>
              <a:rPr lang="de-DE" dirty="0"/>
              <a:t> </a:t>
            </a:r>
            <a:r>
              <a:rPr lang="de-DE" dirty="0" err="1"/>
              <a:t>are</a:t>
            </a:r>
            <a:r>
              <a:rPr lang="de-DE" dirty="0"/>
              <a:t> </a:t>
            </a:r>
            <a:r>
              <a:rPr lang="de-DE" dirty="0" err="1"/>
              <a:t>the</a:t>
            </a:r>
            <a:r>
              <a:rPr lang="de-DE" dirty="0"/>
              <a:t> </a:t>
            </a:r>
            <a:r>
              <a:rPr lang="de-DE" dirty="0" err="1"/>
              <a:t>favorites</a:t>
            </a:r>
            <a:r>
              <a:rPr lang="de-DE" dirty="0"/>
              <a:t> </a:t>
            </a:r>
            <a:r>
              <a:rPr lang="de-DE" dirty="0" err="1"/>
              <a:t>around</a:t>
            </a:r>
            <a:r>
              <a:rPr lang="de-DE" dirty="0"/>
              <a:t> </a:t>
            </a:r>
            <a:r>
              <a:rPr lang="de-DE" dirty="0" err="1"/>
              <a:t>the</a:t>
            </a:r>
            <a:r>
              <a:rPr lang="de-DE" dirty="0"/>
              <a:t> </a:t>
            </a:r>
            <a:r>
              <a:rPr lang="de-DE" dirty="0" err="1"/>
              <a:t>store</a:t>
            </a:r>
            <a:r>
              <a:rPr lang="de-DE" dirty="0"/>
              <a:t>.</a:t>
            </a:r>
          </a:p>
          <a:p>
            <a:endParaRPr lang="de-DE" dirty="0"/>
          </a:p>
          <a:p>
            <a:r>
              <a:rPr lang="de-DE" dirty="0"/>
              <a:t>The </a:t>
            </a:r>
            <a:r>
              <a:rPr lang="de-DE" dirty="0" err="1"/>
              <a:t>green</a:t>
            </a:r>
            <a:r>
              <a:rPr lang="de-DE" dirty="0"/>
              <a:t> </a:t>
            </a:r>
            <a:r>
              <a:rPr lang="de-DE" dirty="0" err="1"/>
              <a:t>and</a:t>
            </a:r>
            <a:r>
              <a:rPr lang="de-DE" dirty="0"/>
              <a:t> </a:t>
            </a:r>
            <a:r>
              <a:rPr lang="de-DE" dirty="0" err="1"/>
              <a:t>blue</a:t>
            </a:r>
            <a:r>
              <a:rPr lang="de-DE" dirty="0"/>
              <a:t> </a:t>
            </a:r>
            <a:r>
              <a:rPr lang="de-DE" dirty="0" err="1"/>
              <a:t>cluster</a:t>
            </a:r>
            <a:r>
              <a:rPr lang="de-DE" dirty="0"/>
              <a:t> </a:t>
            </a:r>
            <a:r>
              <a:rPr lang="de-DE" dirty="0" err="1"/>
              <a:t>have</a:t>
            </a:r>
            <a:r>
              <a:rPr lang="de-DE" dirty="0"/>
              <a:t> </a:t>
            </a:r>
            <a:r>
              <a:rPr lang="de-DE" dirty="0" err="1"/>
              <a:t>the</a:t>
            </a:r>
            <a:r>
              <a:rPr lang="de-DE" dirty="0"/>
              <a:t> </a:t>
            </a:r>
            <a:r>
              <a:rPr lang="de-DE" dirty="0" err="1"/>
              <a:t>most</a:t>
            </a:r>
            <a:r>
              <a:rPr lang="de-DE" dirty="0"/>
              <a:t> </a:t>
            </a:r>
            <a:r>
              <a:rPr lang="de-DE" dirty="0" err="1"/>
              <a:t>indian</a:t>
            </a:r>
            <a:r>
              <a:rPr lang="de-DE" dirty="0"/>
              <a:t> </a:t>
            </a:r>
            <a:r>
              <a:rPr lang="de-DE" dirty="0" err="1"/>
              <a:t>restaurant</a:t>
            </a:r>
            <a:r>
              <a:rPr lang="de-DE" dirty="0"/>
              <a:t> </a:t>
            </a:r>
            <a:r>
              <a:rPr lang="de-DE" dirty="0" err="1"/>
              <a:t>which</a:t>
            </a:r>
            <a:r>
              <a:rPr lang="de-DE" dirty="0"/>
              <a:t> </a:t>
            </a:r>
            <a:r>
              <a:rPr lang="de-DE" dirty="0" err="1"/>
              <a:t>have</a:t>
            </a:r>
            <a:r>
              <a:rPr lang="de-DE" dirty="0"/>
              <a:t> a larger </a:t>
            </a:r>
            <a:r>
              <a:rPr lang="de-DE" dirty="0" err="1"/>
              <a:t>distance</a:t>
            </a:r>
            <a:endParaRPr lang="de-DE" dirty="0"/>
          </a:p>
          <a:p>
            <a:endParaRPr lang="de-DE" dirty="0"/>
          </a:p>
          <a:p>
            <a:r>
              <a:rPr lang="de-DE" dirty="0"/>
              <a:t>A lack </a:t>
            </a:r>
            <a:r>
              <a:rPr lang="de-DE" dirty="0" err="1"/>
              <a:t>of</a:t>
            </a:r>
            <a:r>
              <a:rPr lang="de-DE" dirty="0"/>
              <a:t> </a:t>
            </a:r>
            <a:r>
              <a:rPr lang="de-DE" dirty="0" err="1"/>
              <a:t>indian</a:t>
            </a:r>
            <a:r>
              <a:rPr lang="de-DE" dirty="0"/>
              <a:t> </a:t>
            </a:r>
            <a:r>
              <a:rPr lang="de-DE" dirty="0" err="1"/>
              <a:t>restaurants</a:t>
            </a:r>
            <a:r>
              <a:rPr lang="de-DE" dirty="0"/>
              <a:t> </a:t>
            </a:r>
            <a:r>
              <a:rPr lang="de-DE" dirty="0" err="1"/>
              <a:t>around</a:t>
            </a:r>
            <a:r>
              <a:rPr lang="de-DE" dirty="0"/>
              <a:t> </a:t>
            </a:r>
            <a:r>
              <a:rPr lang="de-DE" dirty="0" err="1"/>
              <a:t>our</a:t>
            </a:r>
            <a:r>
              <a:rPr lang="de-DE" dirty="0"/>
              <a:t> </a:t>
            </a:r>
            <a:r>
              <a:rPr lang="de-DE" dirty="0" err="1"/>
              <a:t>store</a:t>
            </a:r>
            <a:r>
              <a:rPr lang="de-DE" dirty="0"/>
              <a:t> </a:t>
            </a:r>
            <a:r>
              <a:rPr lang="de-DE" dirty="0" err="1"/>
              <a:t>could</a:t>
            </a:r>
            <a:r>
              <a:rPr lang="de-DE" dirty="0"/>
              <a:t> </a:t>
            </a:r>
            <a:r>
              <a:rPr lang="de-DE" dirty="0" err="1"/>
              <a:t>be</a:t>
            </a:r>
            <a:r>
              <a:rPr lang="de-DE" dirty="0"/>
              <a:t> a </a:t>
            </a:r>
            <a:r>
              <a:rPr lang="de-DE" dirty="0" err="1"/>
              <a:t>good</a:t>
            </a:r>
            <a:r>
              <a:rPr lang="de-DE" dirty="0"/>
              <a:t> </a:t>
            </a:r>
            <a:r>
              <a:rPr lang="de-DE" dirty="0" err="1"/>
              <a:t>opportunity</a:t>
            </a:r>
            <a:r>
              <a:rPr lang="de-DE" dirty="0"/>
              <a:t> </a:t>
            </a:r>
            <a:r>
              <a:rPr lang="de-DE" dirty="0" err="1"/>
              <a:t>to</a:t>
            </a:r>
            <a:r>
              <a:rPr lang="de-DE" dirty="0"/>
              <a:t> open an </a:t>
            </a:r>
            <a:r>
              <a:rPr lang="de-DE" dirty="0" err="1"/>
              <a:t>indian</a:t>
            </a:r>
            <a:r>
              <a:rPr lang="de-DE" dirty="0"/>
              <a:t> </a:t>
            </a:r>
            <a:r>
              <a:rPr lang="de-DE" dirty="0" err="1"/>
              <a:t>restaurant</a:t>
            </a:r>
            <a:endParaRPr lang="de-DE" dirty="0"/>
          </a:p>
        </p:txBody>
      </p:sp>
    </p:spTree>
    <p:extLst>
      <p:ext uri="{BB962C8B-B14F-4D97-AF65-F5344CB8AC3E}">
        <p14:creationId xmlns:p14="http://schemas.microsoft.com/office/powerpoint/2010/main" val="1178242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C9E7F-C5AF-1A44-B6FD-37AC255C84FB}"/>
              </a:ext>
            </a:extLst>
          </p:cNvPr>
          <p:cNvSpPr>
            <a:spLocks noGrp="1"/>
          </p:cNvSpPr>
          <p:nvPr>
            <p:ph type="title"/>
          </p:nvPr>
        </p:nvSpPr>
        <p:spPr/>
        <p:txBody>
          <a:bodyPr/>
          <a:lstStyle/>
          <a:p>
            <a:r>
              <a:rPr lang="de-DE" dirty="0"/>
              <a:t>Limitation </a:t>
            </a:r>
            <a:r>
              <a:rPr lang="de-DE" dirty="0" err="1"/>
              <a:t>and</a:t>
            </a:r>
            <a:r>
              <a:rPr lang="de-DE" dirty="0"/>
              <a:t> </a:t>
            </a:r>
            <a:r>
              <a:rPr lang="de-DE" dirty="0" err="1"/>
              <a:t>further</a:t>
            </a:r>
            <a:r>
              <a:rPr lang="de-DE" dirty="0"/>
              <a:t> </a:t>
            </a:r>
            <a:r>
              <a:rPr lang="de-DE" dirty="0" err="1"/>
              <a:t>work</a:t>
            </a:r>
            <a:endParaRPr lang="de-DE" dirty="0"/>
          </a:p>
        </p:txBody>
      </p:sp>
      <p:sp>
        <p:nvSpPr>
          <p:cNvPr id="3" name="Content Placeholder 2">
            <a:extLst>
              <a:ext uri="{FF2B5EF4-FFF2-40B4-BE49-F238E27FC236}">
                <a16:creationId xmlns:a16="http://schemas.microsoft.com/office/drawing/2014/main" id="{956A7255-DA34-0C47-8531-8D9671D0296C}"/>
              </a:ext>
            </a:extLst>
          </p:cNvPr>
          <p:cNvSpPr>
            <a:spLocks noGrp="1"/>
          </p:cNvSpPr>
          <p:nvPr>
            <p:ph idx="1"/>
          </p:nvPr>
        </p:nvSpPr>
        <p:spPr/>
        <p:txBody>
          <a:bodyPr/>
          <a:lstStyle/>
          <a:p>
            <a:r>
              <a:rPr lang="de-DE" dirty="0"/>
              <a:t>Data </a:t>
            </a:r>
            <a:r>
              <a:rPr lang="de-DE" dirty="0" err="1"/>
              <a:t>from</a:t>
            </a:r>
            <a:r>
              <a:rPr lang="de-DE" dirty="0"/>
              <a:t> </a:t>
            </a:r>
            <a:r>
              <a:rPr lang="de-DE" dirty="0" err="1"/>
              <a:t>foursquare</a:t>
            </a:r>
            <a:r>
              <a:rPr lang="de-DE" dirty="0"/>
              <a:t> in </a:t>
            </a:r>
            <a:r>
              <a:rPr lang="de-DE" dirty="0" err="1"/>
              <a:t>Munich</a:t>
            </a:r>
            <a:r>
              <a:rPr lang="de-DE" dirty="0"/>
              <a:t> </a:t>
            </a:r>
            <a:r>
              <a:rPr lang="de-DE" dirty="0" err="1"/>
              <a:t>is</a:t>
            </a:r>
            <a:r>
              <a:rPr lang="de-DE" dirty="0"/>
              <a:t> </a:t>
            </a:r>
            <a:r>
              <a:rPr lang="de-DE" dirty="0" err="1"/>
              <a:t>incomplete</a:t>
            </a:r>
            <a:r>
              <a:rPr lang="de-DE" dirty="0"/>
              <a:t> </a:t>
            </a:r>
            <a:r>
              <a:rPr lang="de-DE" dirty="0" err="1"/>
              <a:t>as</a:t>
            </a:r>
            <a:r>
              <a:rPr lang="de-DE" dirty="0"/>
              <a:t> </a:t>
            </a:r>
            <a:r>
              <a:rPr lang="de-DE" dirty="0" err="1"/>
              <a:t>the</a:t>
            </a:r>
            <a:r>
              <a:rPr lang="de-DE" dirty="0"/>
              <a:t> </a:t>
            </a:r>
            <a:r>
              <a:rPr lang="de-DE" dirty="0" err="1"/>
              <a:t>app</a:t>
            </a:r>
            <a:r>
              <a:rPr lang="de-DE" dirty="0"/>
              <a:t> </a:t>
            </a:r>
            <a:r>
              <a:rPr lang="de-DE" dirty="0" err="1"/>
              <a:t>is</a:t>
            </a:r>
            <a:r>
              <a:rPr lang="de-DE" dirty="0"/>
              <a:t> not </a:t>
            </a:r>
            <a:r>
              <a:rPr lang="de-DE" dirty="0" err="1"/>
              <a:t>used</a:t>
            </a:r>
            <a:r>
              <a:rPr lang="de-DE" dirty="0"/>
              <a:t> </a:t>
            </a:r>
            <a:r>
              <a:rPr lang="de-DE" dirty="0" err="1"/>
              <a:t>by</a:t>
            </a:r>
            <a:r>
              <a:rPr lang="de-DE" dirty="0"/>
              <a:t> </a:t>
            </a:r>
            <a:r>
              <a:rPr lang="de-DE" dirty="0" err="1"/>
              <a:t>many</a:t>
            </a:r>
            <a:r>
              <a:rPr lang="de-DE" dirty="0"/>
              <a:t> </a:t>
            </a:r>
            <a:r>
              <a:rPr lang="de-DE" dirty="0" err="1"/>
              <a:t>users</a:t>
            </a:r>
            <a:endParaRPr lang="de-DE" dirty="0"/>
          </a:p>
          <a:p>
            <a:r>
              <a:rPr lang="de-DE" dirty="0"/>
              <a:t>Most </a:t>
            </a:r>
            <a:r>
              <a:rPr lang="de-DE" dirty="0" err="1"/>
              <a:t>of</a:t>
            </a:r>
            <a:r>
              <a:rPr lang="de-DE" dirty="0"/>
              <a:t> </a:t>
            </a:r>
            <a:r>
              <a:rPr lang="de-DE" dirty="0" err="1"/>
              <a:t>the</a:t>
            </a:r>
            <a:r>
              <a:rPr lang="de-DE" dirty="0"/>
              <a:t> </a:t>
            </a:r>
            <a:r>
              <a:rPr lang="de-DE" dirty="0" err="1"/>
              <a:t>venues</a:t>
            </a:r>
            <a:r>
              <a:rPr lang="de-DE" dirty="0"/>
              <a:t> </a:t>
            </a:r>
            <a:r>
              <a:rPr lang="de-DE" dirty="0" err="1"/>
              <a:t>have</a:t>
            </a:r>
            <a:r>
              <a:rPr lang="de-DE" dirty="0"/>
              <a:t> </a:t>
            </a:r>
            <a:r>
              <a:rPr lang="de-DE" dirty="0" err="1"/>
              <a:t>no</a:t>
            </a:r>
            <a:r>
              <a:rPr lang="de-DE" dirty="0"/>
              <a:t> </a:t>
            </a:r>
            <a:r>
              <a:rPr lang="de-DE" dirty="0" err="1"/>
              <a:t>ratings</a:t>
            </a:r>
            <a:r>
              <a:rPr lang="de-DE" dirty="0"/>
              <a:t> </a:t>
            </a:r>
            <a:r>
              <a:rPr lang="de-DE" dirty="0" err="1"/>
              <a:t>or</a:t>
            </a:r>
            <a:r>
              <a:rPr lang="de-DE" dirty="0"/>
              <a:t> </a:t>
            </a:r>
            <a:r>
              <a:rPr lang="de-DE" dirty="0" err="1"/>
              <a:t>tips</a:t>
            </a:r>
            <a:r>
              <a:rPr lang="de-DE" dirty="0"/>
              <a:t> </a:t>
            </a:r>
            <a:r>
              <a:rPr lang="de-DE" dirty="0" err="1"/>
              <a:t>which</a:t>
            </a:r>
            <a:r>
              <a:rPr lang="de-DE" dirty="0"/>
              <a:t> </a:t>
            </a:r>
            <a:r>
              <a:rPr lang="de-DE" dirty="0" err="1"/>
              <a:t>could</a:t>
            </a:r>
            <a:r>
              <a:rPr lang="de-DE" dirty="0"/>
              <a:t> </a:t>
            </a:r>
            <a:r>
              <a:rPr lang="de-DE" dirty="0" err="1"/>
              <a:t>be</a:t>
            </a:r>
            <a:r>
              <a:rPr lang="de-DE" dirty="0"/>
              <a:t> </a:t>
            </a:r>
            <a:r>
              <a:rPr lang="de-DE" dirty="0" err="1"/>
              <a:t>analysed</a:t>
            </a:r>
            <a:r>
              <a:rPr lang="de-DE" dirty="0"/>
              <a:t> </a:t>
            </a:r>
            <a:r>
              <a:rPr lang="de-DE" dirty="0" err="1"/>
              <a:t>for</a:t>
            </a:r>
            <a:r>
              <a:rPr lang="de-DE" dirty="0"/>
              <a:t> </a:t>
            </a:r>
            <a:r>
              <a:rPr lang="de-DE" dirty="0" err="1"/>
              <a:t>this</a:t>
            </a:r>
            <a:r>
              <a:rPr lang="de-DE" dirty="0"/>
              <a:t> </a:t>
            </a:r>
            <a:r>
              <a:rPr lang="de-DE" dirty="0" err="1"/>
              <a:t>project</a:t>
            </a:r>
            <a:endParaRPr lang="de-DE" dirty="0"/>
          </a:p>
          <a:p>
            <a:r>
              <a:rPr lang="de-DE" dirty="0" err="1"/>
              <a:t>Many</a:t>
            </a:r>
            <a:r>
              <a:rPr lang="de-DE" dirty="0"/>
              <a:t> </a:t>
            </a:r>
            <a:r>
              <a:rPr lang="de-DE" dirty="0" err="1"/>
              <a:t>of</a:t>
            </a:r>
            <a:r>
              <a:rPr lang="de-DE" dirty="0"/>
              <a:t> </a:t>
            </a:r>
            <a:r>
              <a:rPr lang="de-DE" dirty="0" err="1"/>
              <a:t>the</a:t>
            </a:r>
            <a:r>
              <a:rPr lang="de-DE" dirty="0"/>
              <a:t> </a:t>
            </a:r>
            <a:r>
              <a:rPr lang="de-DE" dirty="0" err="1"/>
              <a:t>restaurant</a:t>
            </a:r>
            <a:r>
              <a:rPr lang="de-DE" dirty="0"/>
              <a:t> </a:t>
            </a:r>
            <a:r>
              <a:rPr lang="de-DE" dirty="0" err="1"/>
              <a:t>around</a:t>
            </a:r>
            <a:r>
              <a:rPr lang="de-DE" dirty="0"/>
              <a:t> </a:t>
            </a:r>
            <a:r>
              <a:rPr lang="de-DE" dirty="0" err="1"/>
              <a:t>our</a:t>
            </a:r>
            <a:r>
              <a:rPr lang="de-DE" dirty="0"/>
              <a:t> </a:t>
            </a:r>
            <a:r>
              <a:rPr lang="de-DE" dirty="0" err="1"/>
              <a:t>store</a:t>
            </a:r>
            <a:r>
              <a:rPr lang="de-DE" dirty="0"/>
              <a:t> </a:t>
            </a:r>
            <a:r>
              <a:rPr lang="de-DE" dirty="0" err="1"/>
              <a:t>were</a:t>
            </a:r>
            <a:r>
              <a:rPr lang="de-DE" dirty="0"/>
              <a:t> not registered on </a:t>
            </a:r>
            <a:r>
              <a:rPr lang="de-DE" dirty="0" err="1"/>
              <a:t>foursquare</a:t>
            </a:r>
            <a:r>
              <a:rPr lang="de-DE" dirty="0"/>
              <a:t> </a:t>
            </a:r>
            <a:r>
              <a:rPr lang="de-DE" dirty="0" err="1"/>
              <a:t>which</a:t>
            </a:r>
            <a:r>
              <a:rPr lang="de-DE" dirty="0"/>
              <a:t> </a:t>
            </a:r>
            <a:r>
              <a:rPr lang="de-DE" dirty="0" err="1"/>
              <a:t>means</a:t>
            </a:r>
            <a:r>
              <a:rPr lang="de-DE" dirty="0"/>
              <a:t> </a:t>
            </a:r>
            <a:r>
              <a:rPr lang="de-DE" dirty="0" err="1"/>
              <a:t>we</a:t>
            </a:r>
            <a:r>
              <a:rPr lang="de-DE" dirty="0"/>
              <a:t> </a:t>
            </a:r>
            <a:r>
              <a:rPr lang="de-DE" dirty="0" err="1"/>
              <a:t>need</a:t>
            </a:r>
            <a:r>
              <a:rPr lang="de-DE" dirty="0"/>
              <a:t> </a:t>
            </a:r>
            <a:r>
              <a:rPr lang="de-DE" dirty="0" err="1"/>
              <a:t>more</a:t>
            </a:r>
            <a:r>
              <a:rPr lang="de-DE" dirty="0"/>
              <a:t> </a:t>
            </a:r>
            <a:r>
              <a:rPr lang="de-DE" dirty="0" err="1"/>
              <a:t>data</a:t>
            </a:r>
            <a:r>
              <a:rPr lang="de-DE" dirty="0"/>
              <a:t> </a:t>
            </a:r>
            <a:r>
              <a:rPr lang="de-DE" dirty="0" err="1"/>
              <a:t>for</a:t>
            </a:r>
            <a:r>
              <a:rPr lang="de-DE" dirty="0"/>
              <a:t> </a:t>
            </a:r>
            <a:r>
              <a:rPr lang="de-DE" dirty="0" err="1"/>
              <a:t>decision</a:t>
            </a:r>
            <a:r>
              <a:rPr lang="de-DE" dirty="0"/>
              <a:t> </a:t>
            </a:r>
            <a:r>
              <a:rPr lang="de-DE" dirty="0" err="1"/>
              <a:t>making</a:t>
            </a:r>
            <a:endParaRPr lang="de-DE" dirty="0"/>
          </a:p>
        </p:txBody>
      </p:sp>
    </p:spTree>
    <p:extLst>
      <p:ext uri="{BB962C8B-B14F-4D97-AF65-F5344CB8AC3E}">
        <p14:creationId xmlns:p14="http://schemas.microsoft.com/office/powerpoint/2010/main" val="2024032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16D6B-6D35-114A-A6E9-F7FB49FF5EFD}"/>
              </a:ext>
            </a:extLst>
          </p:cNvPr>
          <p:cNvSpPr>
            <a:spLocks noGrp="1"/>
          </p:cNvSpPr>
          <p:nvPr>
            <p:ph type="title"/>
          </p:nvPr>
        </p:nvSpPr>
        <p:spPr/>
        <p:txBody>
          <a:bodyPr/>
          <a:lstStyle/>
          <a:p>
            <a:endParaRPr lang="de-DE" dirty="0"/>
          </a:p>
        </p:txBody>
      </p:sp>
      <p:sp>
        <p:nvSpPr>
          <p:cNvPr id="3" name="Content Placeholder 2">
            <a:extLst>
              <a:ext uri="{FF2B5EF4-FFF2-40B4-BE49-F238E27FC236}">
                <a16:creationId xmlns:a16="http://schemas.microsoft.com/office/drawing/2014/main" id="{D94AAF0B-98C1-4E43-B496-F3D0D124CFF9}"/>
              </a:ext>
            </a:extLst>
          </p:cNvPr>
          <p:cNvSpPr>
            <a:spLocks noGrp="1"/>
          </p:cNvSpPr>
          <p:nvPr>
            <p:ph idx="1"/>
          </p:nvPr>
        </p:nvSpPr>
        <p:spPr/>
        <p:txBody>
          <a:bodyPr/>
          <a:lstStyle/>
          <a:p>
            <a:pPr marL="0" indent="0" algn="ctr">
              <a:buNone/>
            </a:pPr>
            <a:r>
              <a:rPr lang="de-DE" dirty="0" err="1"/>
              <a:t>Thank</a:t>
            </a:r>
            <a:r>
              <a:rPr lang="de-DE" dirty="0"/>
              <a:t> </a:t>
            </a:r>
            <a:r>
              <a:rPr lang="de-DE" dirty="0" err="1"/>
              <a:t>you</a:t>
            </a:r>
            <a:r>
              <a:rPr lang="de-DE" dirty="0"/>
              <a:t> </a:t>
            </a:r>
            <a:r>
              <a:rPr lang="de-DE" dirty="0" err="1"/>
              <a:t>for</a:t>
            </a:r>
            <a:r>
              <a:rPr lang="de-DE" dirty="0"/>
              <a:t> </a:t>
            </a:r>
            <a:r>
              <a:rPr lang="de-DE" dirty="0" err="1"/>
              <a:t>your</a:t>
            </a:r>
            <a:r>
              <a:rPr lang="de-DE" dirty="0"/>
              <a:t> </a:t>
            </a:r>
            <a:r>
              <a:rPr lang="de-DE" dirty="0" err="1"/>
              <a:t>attention</a:t>
            </a:r>
            <a:r>
              <a:rPr lang="de-DE" dirty="0"/>
              <a:t>!</a:t>
            </a:r>
          </a:p>
        </p:txBody>
      </p:sp>
    </p:spTree>
    <p:extLst>
      <p:ext uri="{BB962C8B-B14F-4D97-AF65-F5344CB8AC3E}">
        <p14:creationId xmlns:p14="http://schemas.microsoft.com/office/powerpoint/2010/main" val="26857451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TotalTime>
  <Words>367</Words>
  <Application>Microsoft Macintosh PowerPoint</Application>
  <PresentationFormat>Widescreen</PresentationFormat>
  <Paragraphs>26</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Opening a restaurant in Munich</vt:lpstr>
      <vt:lpstr>Description of the problem</vt:lpstr>
      <vt:lpstr>Description of the data</vt:lpstr>
      <vt:lpstr>Address of the restaurant  The store is located in theresienstrasse in Munich, Germany</vt:lpstr>
      <vt:lpstr>Restaurants around our store in a radius of 2km </vt:lpstr>
      <vt:lpstr>Using K-Means to Cluster the restaurants in groups for decision making</vt:lpstr>
      <vt:lpstr>Conclusion</vt:lpstr>
      <vt:lpstr>Limitation and further work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a food store in Munich</dc:title>
  <dc:creator>ga79leb</dc:creator>
  <cp:lastModifiedBy>ga79leb</cp:lastModifiedBy>
  <cp:revision>5</cp:revision>
  <dcterms:created xsi:type="dcterms:W3CDTF">2018-11-16T16:35:34Z</dcterms:created>
  <dcterms:modified xsi:type="dcterms:W3CDTF">2018-11-16T17:26:48Z</dcterms:modified>
</cp:coreProperties>
</file>

<file path=docProps/thumbnail.jpeg>
</file>